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84" r:id="rId5"/>
    <p:sldId id="285" r:id="rId6"/>
    <p:sldId id="286" r:id="rId7"/>
    <p:sldId id="287" r:id="rId8"/>
    <p:sldId id="310" r:id="rId9"/>
    <p:sldId id="289" r:id="rId10"/>
    <p:sldId id="290" r:id="rId11"/>
    <p:sldId id="291" r:id="rId12"/>
    <p:sldId id="292" r:id="rId13"/>
    <p:sldId id="293" r:id="rId14"/>
    <p:sldId id="294" r:id="rId15"/>
    <p:sldId id="295" r:id="rId16"/>
    <p:sldId id="298" r:id="rId17"/>
    <p:sldId id="299" r:id="rId18"/>
    <p:sldId id="300" r:id="rId19"/>
    <p:sldId id="301" r:id="rId20"/>
    <p:sldId id="296" r:id="rId21"/>
    <p:sldId id="302" r:id="rId22"/>
    <p:sldId id="303" r:id="rId23"/>
    <p:sldId id="304" r:id="rId24"/>
    <p:sldId id="305" r:id="rId25"/>
    <p:sldId id="306" r:id="rId26"/>
    <p:sldId id="307" r:id="rId27"/>
    <p:sldId id="308" r:id="rId28"/>
    <p:sldId id="309"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EFD3"/>
    <a:srgbClr val="E9C46A"/>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0" d="100"/>
          <a:sy n="80" d="100"/>
        </p:scale>
        <p:origin x="58" y="250"/>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KEEPY-UPPY</a:t>
            </a:r>
            <a:br>
              <a:rPr lang="en-US" dirty="0"/>
            </a:br>
            <a:r>
              <a:rPr lang="en-US" sz="3600" dirty="0"/>
              <a:t>An Easy-To-Use Online To-Do List</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4014216"/>
            <a:ext cx="4873752" cy="1726692"/>
          </a:xfrm>
        </p:spPr>
        <p:txBody>
          <a:bodyPr numCol="2"/>
          <a:lstStyle/>
          <a:p>
            <a:r>
              <a:rPr lang="en-US" dirty="0"/>
              <a:t>By The Special Ones</a:t>
            </a:r>
          </a:p>
          <a:p>
            <a:endParaRPr lang="en-US" dirty="0"/>
          </a:p>
          <a:p>
            <a:r>
              <a:rPr lang="en-US" dirty="0"/>
              <a:t>​Anitej Mishra</a:t>
            </a:r>
          </a:p>
          <a:p>
            <a:r>
              <a:rPr lang="en-US" dirty="0"/>
              <a:t>Aryan </a:t>
            </a:r>
            <a:r>
              <a:rPr lang="en-US" dirty="0" err="1"/>
              <a:t>Somanna</a:t>
            </a:r>
            <a:endParaRPr lang="en-US" dirty="0"/>
          </a:p>
          <a:p>
            <a:endParaRPr lang="en-US" dirty="0"/>
          </a:p>
          <a:p>
            <a:endParaRPr lang="en-US" dirty="0"/>
          </a:p>
          <a:p>
            <a:endParaRPr lang="en-US" dirty="0"/>
          </a:p>
          <a:p>
            <a:r>
              <a:rPr lang="en-US" dirty="0" err="1"/>
              <a:t>Kartikey</a:t>
            </a:r>
            <a:r>
              <a:rPr lang="en-US" dirty="0"/>
              <a:t> Mishra</a:t>
            </a:r>
          </a:p>
          <a:p>
            <a:r>
              <a:rPr lang="en-US" dirty="0"/>
              <a:t>Vedant Pandey</a:t>
            </a:r>
          </a:p>
          <a:p>
            <a:endParaRPr lang="en-US" dirty="0"/>
          </a:p>
        </p:txBody>
      </p:sp>
      <p:pic>
        <p:nvPicPr>
          <p:cNvPr id="1028" name="Picture 4">
            <a:extLst>
              <a:ext uri="{FF2B5EF4-FFF2-40B4-BE49-F238E27FC236}">
                <a16:creationId xmlns:a16="http://schemas.microsoft.com/office/drawing/2014/main" id="{3E280B19-86ED-9DC2-BD1B-6DE60BB6BE19}"/>
              </a:ext>
            </a:extLst>
          </p:cNvPr>
          <p:cNvPicPr>
            <a:picLocks noGrp="1" noChangeAspect="1" noChangeArrowheads="1"/>
          </p:cNvPicPr>
          <p:nvPr>
            <p:ph type="pic" sz="quarter" idx="10"/>
          </p:nvPr>
        </p:nvPicPr>
        <p:blipFill>
          <a:blip r:embed="rId2"/>
          <a:srcRect l="11098" r="1109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5D752AE4-5266-7FB3-E158-4B20B8A5A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14C03D-A031-2B62-D477-98D40E32E845}"/>
              </a:ext>
            </a:extLst>
          </p:cNvPr>
          <p:cNvSpPr>
            <a:spLocks noGrp="1"/>
          </p:cNvSpPr>
          <p:nvPr>
            <p:ph type="title"/>
          </p:nvPr>
        </p:nvSpPr>
        <p:spPr/>
        <p:txBody>
          <a:bodyPr/>
          <a:lstStyle/>
          <a:p>
            <a:r>
              <a:rPr lang="en-IN" sz="4000" dirty="0"/>
              <a:t>SOFTWARE USED</a:t>
            </a:r>
          </a:p>
        </p:txBody>
      </p:sp>
      <p:sp>
        <p:nvSpPr>
          <p:cNvPr id="3" name="Text Placeholder 2">
            <a:extLst>
              <a:ext uri="{FF2B5EF4-FFF2-40B4-BE49-F238E27FC236}">
                <a16:creationId xmlns:a16="http://schemas.microsoft.com/office/drawing/2014/main" id="{CBAD5504-26E7-133B-0C70-5437D6375B5D}"/>
              </a:ext>
            </a:extLst>
          </p:cNvPr>
          <p:cNvSpPr>
            <a:spLocks noGrp="1"/>
          </p:cNvSpPr>
          <p:nvPr>
            <p:ph type="body" idx="1"/>
          </p:nvPr>
        </p:nvSpPr>
        <p:spPr/>
        <p:txBody>
          <a:bodyPr/>
          <a:lstStyle/>
          <a:p>
            <a:r>
              <a:rPr lang="en-IN" dirty="0"/>
              <a:t>PART 3</a:t>
            </a:r>
          </a:p>
        </p:txBody>
      </p:sp>
      <p:pic>
        <p:nvPicPr>
          <p:cNvPr id="7" name="Picture Placeholder 6">
            <a:extLst>
              <a:ext uri="{FF2B5EF4-FFF2-40B4-BE49-F238E27FC236}">
                <a16:creationId xmlns:a16="http://schemas.microsoft.com/office/drawing/2014/main" id="{7CED962A-B771-930D-4665-9BFC4D48C2C1}"/>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2591560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5A00-9A1B-1AD6-C60D-ACAEEDD93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12680A-5F19-A9C1-34AF-20F4159BD014}"/>
              </a:ext>
            </a:extLst>
          </p:cNvPr>
          <p:cNvSpPr>
            <a:spLocks noGrp="1"/>
          </p:cNvSpPr>
          <p:nvPr>
            <p:ph type="title"/>
          </p:nvPr>
        </p:nvSpPr>
        <p:spPr/>
        <p:txBody>
          <a:bodyPr/>
          <a:lstStyle/>
          <a:p>
            <a:r>
              <a:rPr lang="en-IN" dirty="0"/>
              <a:t>SOFTWARE USED</a:t>
            </a:r>
          </a:p>
        </p:txBody>
      </p:sp>
      <p:sp>
        <p:nvSpPr>
          <p:cNvPr id="31" name="Text Placeholder 30">
            <a:extLst>
              <a:ext uri="{FF2B5EF4-FFF2-40B4-BE49-F238E27FC236}">
                <a16:creationId xmlns:a16="http://schemas.microsoft.com/office/drawing/2014/main" id="{85460C22-DF11-D533-6E2D-FFD4BDE3E95A}"/>
              </a:ext>
            </a:extLst>
          </p:cNvPr>
          <p:cNvSpPr>
            <a:spLocks noGrp="1"/>
          </p:cNvSpPr>
          <p:nvPr>
            <p:ph type="body" sz="quarter" idx="14"/>
          </p:nvPr>
        </p:nvSpPr>
        <p:spPr/>
        <p:txBody>
          <a:bodyPr/>
          <a:lstStyle/>
          <a:p>
            <a:r>
              <a:rPr lang="en-IN" dirty="0"/>
              <a:t>HTML</a:t>
            </a:r>
          </a:p>
        </p:txBody>
      </p:sp>
      <p:pic>
        <p:nvPicPr>
          <p:cNvPr id="55" name="Picture Placeholder 54">
            <a:extLst>
              <a:ext uri="{FF2B5EF4-FFF2-40B4-BE49-F238E27FC236}">
                <a16:creationId xmlns:a16="http://schemas.microsoft.com/office/drawing/2014/main" id="{49613155-DDCF-4CD6-D87D-1C81F3397289}"/>
              </a:ext>
            </a:extLst>
          </p:cNvPr>
          <p:cNvPicPr>
            <a:picLocks noGrp="1" noChangeAspect="1"/>
          </p:cNvPicPr>
          <p:nvPr>
            <p:ph type="pic" sz="quarter" idx="13"/>
          </p:nvPr>
        </p:nvPicPr>
        <p:blipFill rotWithShape="1">
          <a:blip r:embed="rId2"/>
          <a:srcRect l="-48294" t="-25" r="-46043"/>
          <a:stretch/>
        </p:blipFill>
        <p:spPr>
          <a:xfrm>
            <a:off x="579532" y="1874520"/>
            <a:ext cx="2487168" cy="1280160"/>
          </a:xfrm>
        </p:spPr>
      </p:pic>
      <p:sp>
        <p:nvSpPr>
          <p:cNvPr id="32" name="Text Placeholder 31">
            <a:extLst>
              <a:ext uri="{FF2B5EF4-FFF2-40B4-BE49-F238E27FC236}">
                <a16:creationId xmlns:a16="http://schemas.microsoft.com/office/drawing/2014/main" id="{04F5F4B3-5EF7-775B-B773-C6ABE7AEAF7B}"/>
              </a:ext>
            </a:extLst>
          </p:cNvPr>
          <p:cNvSpPr>
            <a:spLocks noGrp="1"/>
          </p:cNvSpPr>
          <p:nvPr>
            <p:ph type="body" sz="quarter" idx="15"/>
          </p:nvPr>
        </p:nvSpPr>
        <p:spPr/>
        <p:txBody>
          <a:bodyPr/>
          <a:lstStyle/>
          <a:p>
            <a:r>
              <a:rPr lang="en-IN" dirty="0"/>
              <a:t>For creating the web pages</a:t>
            </a:r>
          </a:p>
        </p:txBody>
      </p:sp>
      <p:sp>
        <p:nvSpPr>
          <p:cNvPr id="42" name="Text Placeholder 41">
            <a:extLst>
              <a:ext uri="{FF2B5EF4-FFF2-40B4-BE49-F238E27FC236}">
                <a16:creationId xmlns:a16="http://schemas.microsoft.com/office/drawing/2014/main" id="{88E455D3-F841-78BF-93F2-992D2A23BA53}"/>
              </a:ext>
            </a:extLst>
          </p:cNvPr>
          <p:cNvSpPr>
            <a:spLocks noGrp="1"/>
          </p:cNvSpPr>
          <p:nvPr>
            <p:ph type="body" sz="quarter" idx="25"/>
          </p:nvPr>
        </p:nvSpPr>
        <p:spPr/>
        <p:txBody>
          <a:bodyPr/>
          <a:lstStyle/>
          <a:p>
            <a:r>
              <a:rPr lang="en-IN" dirty="0"/>
              <a:t>BRAVE BROWSER</a:t>
            </a:r>
          </a:p>
        </p:txBody>
      </p:sp>
      <p:sp>
        <p:nvSpPr>
          <p:cNvPr id="43" name="Text Placeholder 42">
            <a:extLst>
              <a:ext uri="{FF2B5EF4-FFF2-40B4-BE49-F238E27FC236}">
                <a16:creationId xmlns:a16="http://schemas.microsoft.com/office/drawing/2014/main" id="{8D1E145E-0052-5875-3DB8-5662AB02F761}"/>
              </a:ext>
            </a:extLst>
          </p:cNvPr>
          <p:cNvSpPr>
            <a:spLocks noGrp="1"/>
          </p:cNvSpPr>
          <p:nvPr>
            <p:ph type="body" sz="quarter" idx="26"/>
          </p:nvPr>
        </p:nvSpPr>
        <p:spPr/>
        <p:txBody>
          <a:bodyPr/>
          <a:lstStyle/>
          <a:p>
            <a:r>
              <a:rPr lang="en-IN" dirty="0"/>
              <a:t>To run the HTML Code</a:t>
            </a:r>
          </a:p>
        </p:txBody>
      </p:sp>
      <p:sp>
        <p:nvSpPr>
          <p:cNvPr id="33" name="Text Placeholder 32">
            <a:extLst>
              <a:ext uri="{FF2B5EF4-FFF2-40B4-BE49-F238E27FC236}">
                <a16:creationId xmlns:a16="http://schemas.microsoft.com/office/drawing/2014/main" id="{60403A9A-7A8B-D3E6-0B4A-B0DC0E9FB780}"/>
              </a:ext>
            </a:extLst>
          </p:cNvPr>
          <p:cNvSpPr>
            <a:spLocks noGrp="1"/>
          </p:cNvSpPr>
          <p:nvPr>
            <p:ph type="body" sz="quarter" idx="16"/>
          </p:nvPr>
        </p:nvSpPr>
        <p:spPr/>
        <p:txBody>
          <a:bodyPr/>
          <a:lstStyle/>
          <a:p>
            <a:r>
              <a:rPr lang="en-IN" dirty="0"/>
              <a:t>CSS</a:t>
            </a:r>
          </a:p>
        </p:txBody>
      </p:sp>
      <p:pic>
        <p:nvPicPr>
          <p:cNvPr id="57" name="Picture Placeholder 56">
            <a:extLst>
              <a:ext uri="{FF2B5EF4-FFF2-40B4-BE49-F238E27FC236}">
                <a16:creationId xmlns:a16="http://schemas.microsoft.com/office/drawing/2014/main" id="{1F97DD7C-6114-01DE-8328-400E6E9644BA}"/>
              </a:ext>
            </a:extLst>
          </p:cNvPr>
          <p:cNvPicPr>
            <a:picLocks noGrp="1" noChangeAspect="1"/>
          </p:cNvPicPr>
          <p:nvPr>
            <p:ph type="pic" sz="quarter" idx="17"/>
          </p:nvPr>
        </p:nvPicPr>
        <p:blipFill rotWithShape="1">
          <a:blip r:embed="rId3"/>
          <a:srcRect l="-91115" t="-2965" r="-91115"/>
          <a:stretch/>
        </p:blipFill>
        <p:spPr>
          <a:xfrm>
            <a:off x="3433572" y="1874520"/>
            <a:ext cx="2487168" cy="1280160"/>
          </a:xfrm>
        </p:spPr>
      </p:pic>
      <p:sp>
        <p:nvSpPr>
          <p:cNvPr id="35" name="Text Placeholder 34">
            <a:extLst>
              <a:ext uri="{FF2B5EF4-FFF2-40B4-BE49-F238E27FC236}">
                <a16:creationId xmlns:a16="http://schemas.microsoft.com/office/drawing/2014/main" id="{6253D1DF-1359-3909-3C81-0C4555983BB1}"/>
              </a:ext>
            </a:extLst>
          </p:cNvPr>
          <p:cNvSpPr>
            <a:spLocks noGrp="1"/>
          </p:cNvSpPr>
          <p:nvPr>
            <p:ph type="body" sz="quarter" idx="18"/>
          </p:nvPr>
        </p:nvSpPr>
        <p:spPr/>
        <p:txBody>
          <a:bodyPr/>
          <a:lstStyle/>
          <a:p>
            <a:r>
              <a:rPr lang="en-IN" dirty="0"/>
              <a:t>For designing the web-pages</a:t>
            </a:r>
          </a:p>
        </p:txBody>
      </p:sp>
      <p:sp>
        <p:nvSpPr>
          <p:cNvPr id="44" name="Text Placeholder 43">
            <a:extLst>
              <a:ext uri="{FF2B5EF4-FFF2-40B4-BE49-F238E27FC236}">
                <a16:creationId xmlns:a16="http://schemas.microsoft.com/office/drawing/2014/main" id="{2A196534-EA79-EB33-B98F-9EA0FDBA746E}"/>
              </a:ext>
            </a:extLst>
          </p:cNvPr>
          <p:cNvSpPr>
            <a:spLocks noGrp="1"/>
          </p:cNvSpPr>
          <p:nvPr>
            <p:ph type="body" sz="quarter" idx="27"/>
          </p:nvPr>
        </p:nvSpPr>
        <p:spPr/>
        <p:txBody>
          <a:bodyPr/>
          <a:lstStyle/>
          <a:p>
            <a:r>
              <a:rPr lang="en-IN" dirty="0"/>
              <a:t>GOOGLE CHROME</a:t>
            </a:r>
          </a:p>
        </p:txBody>
      </p:sp>
      <p:sp>
        <p:nvSpPr>
          <p:cNvPr id="46" name="Text Placeholder 45">
            <a:extLst>
              <a:ext uri="{FF2B5EF4-FFF2-40B4-BE49-F238E27FC236}">
                <a16:creationId xmlns:a16="http://schemas.microsoft.com/office/drawing/2014/main" id="{0FFF1BE8-C189-4C92-53DC-108B206FB419}"/>
              </a:ext>
            </a:extLst>
          </p:cNvPr>
          <p:cNvSpPr>
            <a:spLocks noGrp="1"/>
          </p:cNvSpPr>
          <p:nvPr>
            <p:ph type="body" sz="quarter" idx="29"/>
          </p:nvPr>
        </p:nvSpPr>
        <p:spPr/>
        <p:txBody>
          <a:bodyPr/>
          <a:lstStyle/>
          <a:p>
            <a:r>
              <a:rPr lang="en-IN" dirty="0"/>
              <a:t>An alternative for Brave</a:t>
            </a:r>
          </a:p>
        </p:txBody>
      </p:sp>
      <p:sp>
        <p:nvSpPr>
          <p:cNvPr id="36" name="Text Placeholder 35">
            <a:extLst>
              <a:ext uri="{FF2B5EF4-FFF2-40B4-BE49-F238E27FC236}">
                <a16:creationId xmlns:a16="http://schemas.microsoft.com/office/drawing/2014/main" id="{57E23AD3-AB4E-9F48-8EBA-F17C660E8E6E}"/>
              </a:ext>
            </a:extLst>
          </p:cNvPr>
          <p:cNvSpPr>
            <a:spLocks noGrp="1"/>
          </p:cNvSpPr>
          <p:nvPr>
            <p:ph type="body" sz="quarter" idx="19"/>
          </p:nvPr>
        </p:nvSpPr>
        <p:spPr/>
        <p:txBody>
          <a:bodyPr/>
          <a:lstStyle/>
          <a:p>
            <a:r>
              <a:rPr lang="en-IN" dirty="0"/>
              <a:t>JavaScript</a:t>
            </a:r>
          </a:p>
        </p:txBody>
      </p:sp>
      <p:sp>
        <p:nvSpPr>
          <p:cNvPr id="38" name="Text Placeholder 37">
            <a:extLst>
              <a:ext uri="{FF2B5EF4-FFF2-40B4-BE49-F238E27FC236}">
                <a16:creationId xmlns:a16="http://schemas.microsoft.com/office/drawing/2014/main" id="{DA952155-2414-5F97-4DB6-3490CF855673}"/>
              </a:ext>
            </a:extLst>
          </p:cNvPr>
          <p:cNvSpPr>
            <a:spLocks noGrp="1"/>
          </p:cNvSpPr>
          <p:nvPr>
            <p:ph type="body" sz="quarter" idx="21"/>
          </p:nvPr>
        </p:nvSpPr>
        <p:spPr/>
        <p:txBody>
          <a:bodyPr/>
          <a:lstStyle/>
          <a:p>
            <a:r>
              <a:rPr lang="en-IN" dirty="0"/>
              <a:t>A driver code</a:t>
            </a:r>
          </a:p>
        </p:txBody>
      </p:sp>
      <p:sp>
        <p:nvSpPr>
          <p:cNvPr id="47" name="Text Placeholder 46">
            <a:extLst>
              <a:ext uri="{FF2B5EF4-FFF2-40B4-BE49-F238E27FC236}">
                <a16:creationId xmlns:a16="http://schemas.microsoft.com/office/drawing/2014/main" id="{54CD4C35-5188-57E9-04BB-A37EF6BE9928}"/>
              </a:ext>
            </a:extLst>
          </p:cNvPr>
          <p:cNvSpPr>
            <a:spLocks noGrp="1"/>
          </p:cNvSpPr>
          <p:nvPr>
            <p:ph type="body" sz="quarter" idx="30"/>
          </p:nvPr>
        </p:nvSpPr>
        <p:spPr/>
        <p:txBody>
          <a:bodyPr/>
          <a:lstStyle/>
          <a:p>
            <a:r>
              <a:rPr lang="en-IN" dirty="0"/>
              <a:t>MICROSOFT EDGE</a:t>
            </a:r>
          </a:p>
        </p:txBody>
      </p:sp>
      <p:sp>
        <p:nvSpPr>
          <p:cNvPr id="49" name="Text Placeholder 48">
            <a:extLst>
              <a:ext uri="{FF2B5EF4-FFF2-40B4-BE49-F238E27FC236}">
                <a16:creationId xmlns:a16="http://schemas.microsoft.com/office/drawing/2014/main" id="{5A6B6D6F-C3C9-649E-83B8-BD8DCE7B69D7}"/>
              </a:ext>
            </a:extLst>
          </p:cNvPr>
          <p:cNvSpPr>
            <a:spLocks noGrp="1"/>
          </p:cNvSpPr>
          <p:nvPr>
            <p:ph type="body" sz="quarter" idx="32"/>
          </p:nvPr>
        </p:nvSpPr>
        <p:spPr/>
        <p:txBody>
          <a:bodyPr/>
          <a:lstStyle/>
          <a:p>
            <a:r>
              <a:rPr lang="en-IN" dirty="0"/>
              <a:t>Another alternative for Brave</a:t>
            </a:r>
          </a:p>
        </p:txBody>
      </p:sp>
      <p:sp>
        <p:nvSpPr>
          <p:cNvPr id="39" name="Text Placeholder 38">
            <a:extLst>
              <a:ext uri="{FF2B5EF4-FFF2-40B4-BE49-F238E27FC236}">
                <a16:creationId xmlns:a16="http://schemas.microsoft.com/office/drawing/2014/main" id="{2C7812C9-34CE-A2B1-B231-E475D24DF8E7}"/>
              </a:ext>
            </a:extLst>
          </p:cNvPr>
          <p:cNvSpPr>
            <a:spLocks noGrp="1"/>
          </p:cNvSpPr>
          <p:nvPr>
            <p:ph type="body" sz="quarter" idx="22"/>
          </p:nvPr>
        </p:nvSpPr>
        <p:spPr/>
        <p:txBody>
          <a:bodyPr/>
          <a:lstStyle/>
          <a:p>
            <a:r>
              <a:rPr lang="en-IN" dirty="0"/>
              <a:t>VISUAL STUDIO CODE</a:t>
            </a:r>
          </a:p>
        </p:txBody>
      </p:sp>
      <p:sp>
        <p:nvSpPr>
          <p:cNvPr id="41" name="Text Placeholder 40">
            <a:extLst>
              <a:ext uri="{FF2B5EF4-FFF2-40B4-BE49-F238E27FC236}">
                <a16:creationId xmlns:a16="http://schemas.microsoft.com/office/drawing/2014/main" id="{1C722CBD-6ADC-C556-5288-8C8F72B76BB3}"/>
              </a:ext>
            </a:extLst>
          </p:cNvPr>
          <p:cNvSpPr>
            <a:spLocks noGrp="1"/>
          </p:cNvSpPr>
          <p:nvPr>
            <p:ph type="body" sz="quarter" idx="24"/>
          </p:nvPr>
        </p:nvSpPr>
        <p:spPr/>
        <p:txBody>
          <a:bodyPr/>
          <a:lstStyle/>
          <a:p>
            <a:r>
              <a:rPr lang="en-IN" dirty="0"/>
              <a:t>IDE</a:t>
            </a:r>
          </a:p>
        </p:txBody>
      </p:sp>
      <p:sp>
        <p:nvSpPr>
          <p:cNvPr id="50" name="Text Placeholder 49">
            <a:extLst>
              <a:ext uri="{FF2B5EF4-FFF2-40B4-BE49-F238E27FC236}">
                <a16:creationId xmlns:a16="http://schemas.microsoft.com/office/drawing/2014/main" id="{610C04DC-4D8F-45DB-D92F-82245319A1FE}"/>
              </a:ext>
            </a:extLst>
          </p:cNvPr>
          <p:cNvSpPr>
            <a:spLocks noGrp="1"/>
          </p:cNvSpPr>
          <p:nvPr>
            <p:ph type="body" sz="quarter" idx="33"/>
          </p:nvPr>
        </p:nvSpPr>
        <p:spPr/>
        <p:txBody>
          <a:bodyPr/>
          <a:lstStyle/>
          <a:p>
            <a:r>
              <a:rPr lang="en-IN" dirty="0"/>
              <a:t>JOSE MOURINHO</a:t>
            </a:r>
          </a:p>
        </p:txBody>
      </p:sp>
      <p:sp>
        <p:nvSpPr>
          <p:cNvPr id="52" name="Text Placeholder 51">
            <a:extLst>
              <a:ext uri="{FF2B5EF4-FFF2-40B4-BE49-F238E27FC236}">
                <a16:creationId xmlns:a16="http://schemas.microsoft.com/office/drawing/2014/main" id="{12ABF9ED-8CAE-F964-A533-73DF0511C44A}"/>
              </a:ext>
            </a:extLst>
          </p:cNvPr>
          <p:cNvSpPr>
            <a:spLocks noGrp="1"/>
          </p:cNvSpPr>
          <p:nvPr>
            <p:ph type="body" sz="quarter" idx="35"/>
          </p:nvPr>
        </p:nvSpPr>
        <p:spPr/>
        <p:txBody>
          <a:bodyPr/>
          <a:lstStyle/>
          <a:p>
            <a:r>
              <a:rPr lang="en-IN" dirty="0"/>
              <a:t>The Special One</a:t>
            </a:r>
          </a:p>
        </p:txBody>
      </p:sp>
      <p:sp>
        <p:nvSpPr>
          <p:cNvPr id="4" name="Slide Number Placeholder 3">
            <a:extLst>
              <a:ext uri="{FF2B5EF4-FFF2-40B4-BE49-F238E27FC236}">
                <a16:creationId xmlns:a16="http://schemas.microsoft.com/office/drawing/2014/main" id="{44ED6019-BEF9-4B28-20F6-8803D3F3BCD9}"/>
              </a:ext>
            </a:extLst>
          </p:cNvPr>
          <p:cNvSpPr>
            <a:spLocks noGrp="1"/>
          </p:cNvSpPr>
          <p:nvPr>
            <p:ph type="sldNum" sz="quarter" idx="4294967295"/>
          </p:nvPr>
        </p:nvSpPr>
        <p:spPr>
          <a:xfrm>
            <a:off x="0" y="6400800"/>
            <a:ext cx="365125" cy="247650"/>
          </a:xfrm>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D768B938-3610-B0E6-40EA-63996C4FC7D5}"/>
              </a:ext>
            </a:extLst>
          </p:cNvPr>
          <p:cNvSpPr>
            <a:spLocks noGrp="1"/>
          </p:cNvSpPr>
          <p:nvPr>
            <p:ph type="ftr" sz="quarter" idx="4294967295"/>
          </p:nvPr>
        </p:nvSpPr>
        <p:spPr>
          <a:xfrm>
            <a:off x="0" y="6400800"/>
            <a:ext cx="1463675" cy="247650"/>
          </a:xfrm>
        </p:spPr>
        <p:txBody>
          <a:bodyPr/>
          <a:lstStyle/>
          <a:p>
            <a:r>
              <a:rPr lang="en-US" noProof="0" dirty="0"/>
              <a:t>THE SPECIAL ONES</a:t>
            </a:r>
          </a:p>
        </p:txBody>
      </p:sp>
      <p:sp>
        <p:nvSpPr>
          <p:cNvPr id="6" name="Date Placeholder 5">
            <a:extLst>
              <a:ext uri="{FF2B5EF4-FFF2-40B4-BE49-F238E27FC236}">
                <a16:creationId xmlns:a16="http://schemas.microsoft.com/office/drawing/2014/main" id="{B90CB4A7-8857-F7DE-F566-011EB478DE52}"/>
              </a:ext>
            </a:extLst>
          </p:cNvPr>
          <p:cNvSpPr>
            <a:spLocks noGrp="1"/>
          </p:cNvSpPr>
          <p:nvPr>
            <p:ph type="dt" sz="half" idx="4294967295"/>
          </p:nvPr>
        </p:nvSpPr>
        <p:spPr>
          <a:xfrm>
            <a:off x="11552238" y="6400800"/>
            <a:ext cx="639762" cy="247650"/>
          </a:xfrm>
        </p:spPr>
        <p:txBody>
          <a:bodyPr/>
          <a:lstStyle/>
          <a:p>
            <a:r>
              <a:rPr lang="en-US" noProof="0" dirty="0"/>
              <a:t>2024</a:t>
            </a:r>
          </a:p>
        </p:txBody>
      </p:sp>
      <p:pic>
        <p:nvPicPr>
          <p:cNvPr id="58" name="Picture Placeholder 56">
            <a:extLst>
              <a:ext uri="{FF2B5EF4-FFF2-40B4-BE49-F238E27FC236}">
                <a16:creationId xmlns:a16="http://schemas.microsoft.com/office/drawing/2014/main" id="{60D4BA00-89E6-3CE8-8447-D2197D1F8DEC}"/>
              </a:ext>
            </a:extLst>
          </p:cNvPr>
          <p:cNvPicPr>
            <a:picLocks noGrp="1" noChangeAspect="1"/>
          </p:cNvPicPr>
          <p:nvPr>
            <p:ph type="pic" sz="quarter" idx="20"/>
          </p:nvPr>
        </p:nvPicPr>
        <p:blipFill rotWithShape="1">
          <a:blip r:embed="rId4"/>
          <a:srcRect t="4293" b="4293"/>
          <a:stretch/>
        </p:blipFill>
        <p:spPr>
          <a:xfrm>
            <a:off x="6276975" y="1874838"/>
            <a:ext cx="2487613" cy="1279525"/>
          </a:xfrm>
        </p:spPr>
      </p:pic>
      <p:pic>
        <p:nvPicPr>
          <p:cNvPr id="59" name="Picture Placeholder 56">
            <a:extLst>
              <a:ext uri="{FF2B5EF4-FFF2-40B4-BE49-F238E27FC236}">
                <a16:creationId xmlns:a16="http://schemas.microsoft.com/office/drawing/2014/main" id="{BDDDD0FA-A136-5F8F-A036-64DFFE0C35A5}"/>
              </a:ext>
            </a:extLst>
          </p:cNvPr>
          <p:cNvPicPr>
            <a:picLocks noGrp="1" noChangeAspect="1"/>
          </p:cNvPicPr>
          <p:nvPr>
            <p:ph type="pic" sz="quarter" idx="23"/>
          </p:nvPr>
        </p:nvPicPr>
        <p:blipFill rotWithShape="1">
          <a:blip r:embed="rId5"/>
          <a:srcRect l="-47140" t="-23" r="-47152" b="25"/>
          <a:stretch/>
        </p:blipFill>
        <p:spPr>
          <a:xfrm>
            <a:off x="9121775" y="1874838"/>
            <a:ext cx="2486025" cy="1279525"/>
          </a:xfrm>
        </p:spPr>
      </p:pic>
      <p:pic>
        <p:nvPicPr>
          <p:cNvPr id="61" name="Picture Placeholder 56">
            <a:extLst>
              <a:ext uri="{FF2B5EF4-FFF2-40B4-BE49-F238E27FC236}">
                <a16:creationId xmlns:a16="http://schemas.microsoft.com/office/drawing/2014/main" id="{BE821C37-F3A8-4978-99E7-B989EA2C1367}"/>
              </a:ext>
            </a:extLst>
          </p:cNvPr>
          <p:cNvPicPr>
            <a:picLocks noGrp="1" noChangeAspect="1"/>
          </p:cNvPicPr>
          <p:nvPr>
            <p:ph type="pic" sz="quarter" idx="36"/>
          </p:nvPr>
        </p:nvPicPr>
        <p:blipFill rotWithShape="1">
          <a:blip r:embed="rId6"/>
          <a:srcRect l="-64578" r="-64601" b="-396"/>
          <a:stretch/>
        </p:blipFill>
        <p:spPr>
          <a:xfrm>
            <a:off x="579438" y="4243388"/>
            <a:ext cx="2487612" cy="1279525"/>
          </a:xfrm>
        </p:spPr>
      </p:pic>
      <p:pic>
        <p:nvPicPr>
          <p:cNvPr id="62" name="Picture Placeholder 56">
            <a:extLst>
              <a:ext uri="{FF2B5EF4-FFF2-40B4-BE49-F238E27FC236}">
                <a16:creationId xmlns:a16="http://schemas.microsoft.com/office/drawing/2014/main" id="{D9B26D29-32F7-A943-852C-1C5082AB6DCA}"/>
              </a:ext>
            </a:extLst>
          </p:cNvPr>
          <p:cNvPicPr>
            <a:picLocks noGrp="1" noChangeAspect="1"/>
          </p:cNvPicPr>
          <p:nvPr>
            <p:ph type="pic" sz="quarter" idx="28"/>
          </p:nvPr>
        </p:nvPicPr>
        <p:blipFill rotWithShape="1">
          <a:blip r:embed="rId7"/>
          <a:srcRect l="-51544" t="-3687" r="-51613" b="-807"/>
          <a:stretch/>
        </p:blipFill>
        <p:spPr>
          <a:xfrm>
            <a:off x="3433763" y="4243388"/>
            <a:ext cx="2487612" cy="1279525"/>
          </a:xfrm>
        </p:spPr>
      </p:pic>
      <p:pic>
        <p:nvPicPr>
          <p:cNvPr id="63" name="Picture Placeholder 56">
            <a:extLst>
              <a:ext uri="{FF2B5EF4-FFF2-40B4-BE49-F238E27FC236}">
                <a16:creationId xmlns:a16="http://schemas.microsoft.com/office/drawing/2014/main" id="{6B412021-6A49-CFE0-8FEE-8E3E8928FB7C}"/>
              </a:ext>
            </a:extLst>
          </p:cNvPr>
          <p:cNvPicPr>
            <a:picLocks noGrp="1" noChangeAspect="1"/>
          </p:cNvPicPr>
          <p:nvPr>
            <p:ph type="pic" sz="quarter" idx="31"/>
          </p:nvPr>
        </p:nvPicPr>
        <p:blipFill rotWithShape="1">
          <a:blip r:embed="rId8"/>
          <a:srcRect l="-47849" t="-659" r="-47849" b="-1"/>
          <a:stretch/>
        </p:blipFill>
        <p:spPr>
          <a:xfrm>
            <a:off x="6276975" y="4243388"/>
            <a:ext cx="2487613" cy="1279525"/>
          </a:xfrm>
        </p:spPr>
      </p:pic>
      <p:pic>
        <p:nvPicPr>
          <p:cNvPr id="64" name="Picture Placeholder 56">
            <a:extLst>
              <a:ext uri="{FF2B5EF4-FFF2-40B4-BE49-F238E27FC236}">
                <a16:creationId xmlns:a16="http://schemas.microsoft.com/office/drawing/2014/main" id="{E04A7156-4476-B06B-95B2-D2A1C70E46BF}"/>
              </a:ext>
            </a:extLst>
          </p:cNvPr>
          <p:cNvPicPr>
            <a:picLocks noGrp="1" noChangeAspect="1"/>
          </p:cNvPicPr>
          <p:nvPr>
            <p:ph type="pic" sz="quarter" idx="34"/>
          </p:nvPr>
        </p:nvPicPr>
        <p:blipFill rotWithShape="1">
          <a:blip r:embed="rId9"/>
          <a:srcRect t="4335" b="4335"/>
          <a:stretch/>
        </p:blipFill>
        <p:spPr>
          <a:xfrm>
            <a:off x="9121775" y="4243388"/>
            <a:ext cx="2486025" cy="1279525"/>
          </a:xfrm>
        </p:spPr>
      </p:pic>
    </p:spTree>
    <p:extLst>
      <p:ext uri="{BB962C8B-B14F-4D97-AF65-F5344CB8AC3E}">
        <p14:creationId xmlns:p14="http://schemas.microsoft.com/office/powerpoint/2010/main" val="100354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423F5A17-EDFA-A49D-82F5-410DA0918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2E8C6-0038-84A4-783A-3B7F738690F3}"/>
              </a:ext>
            </a:extLst>
          </p:cNvPr>
          <p:cNvSpPr>
            <a:spLocks noGrp="1"/>
          </p:cNvSpPr>
          <p:nvPr>
            <p:ph type="title"/>
          </p:nvPr>
        </p:nvSpPr>
        <p:spPr/>
        <p:txBody>
          <a:bodyPr/>
          <a:lstStyle/>
          <a:p>
            <a:r>
              <a:rPr lang="en-IN" sz="3200" dirty="0"/>
              <a:t>CHALLENGES AND SOLUTIONS</a:t>
            </a:r>
          </a:p>
        </p:txBody>
      </p:sp>
      <p:sp>
        <p:nvSpPr>
          <p:cNvPr id="3" name="Text Placeholder 2">
            <a:extLst>
              <a:ext uri="{FF2B5EF4-FFF2-40B4-BE49-F238E27FC236}">
                <a16:creationId xmlns:a16="http://schemas.microsoft.com/office/drawing/2014/main" id="{2719B5BC-2E7A-74F4-64C6-664A49094DC1}"/>
              </a:ext>
            </a:extLst>
          </p:cNvPr>
          <p:cNvSpPr>
            <a:spLocks noGrp="1"/>
          </p:cNvSpPr>
          <p:nvPr>
            <p:ph type="body" idx="1"/>
          </p:nvPr>
        </p:nvSpPr>
        <p:spPr/>
        <p:txBody>
          <a:bodyPr/>
          <a:lstStyle/>
          <a:p>
            <a:r>
              <a:rPr lang="en-IN" dirty="0"/>
              <a:t>PART 4</a:t>
            </a:r>
          </a:p>
        </p:txBody>
      </p:sp>
      <p:pic>
        <p:nvPicPr>
          <p:cNvPr id="7" name="Picture Placeholder 6">
            <a:extLst>
              <a:ext uri="{FF2B5EF4-FFF2-40B4-BE49-F238E27FC236}">
                <a16:creationId xmlns:a16="http://schemas.microsoft.com/office/drawing/2014/main" id="{FDD6EDF4-FF29-D3FD-1E2A-E7EFFD4EBD8A}"/>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190337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F2EBB-30BA-E621-4C39-DCD82899A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10807-FA03-9F5F-2BCA-2D96D6C042C9}"/>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8DDB83CD-326A-F8DC-0248-A8D1252E39EE}"/>
              </a:ext>
            </a:extLst>
          </p:cNvPr>
          <p:cNvSpPr>
            <a:spLocks noGrp="1"/>
          </p:cNvSpPr>
          <p:nvPr>
            <p:ph idx="1"/>
          </p:nvPr>
        </p:nvSpPr>
        <p:spPr/>
        <p:txBody>
          <a:bodyPr/>
          <a:lstStyle/>
          <a:p>
            <a:r>
              <a:rPr lang="en-GB" b="1" i="0" dirty="0">
                <a:effectLst/>
              </a:rPr>
              <a:t>Cross-browser compatibility</a:t>
            </a:r>
            <a:r>
              <a:rPr lang="en-GB" b="0" i="0" dirty="0">
                <a:effectLst/>
              </a:rPr>
              <a:t>: Different browsers may interpret HTML, CSS, and JavaScript codes differently. We tested our to-do list application across multiple browsers (e.g., Chrome, Firefox, Safari, Edge) which is essential to ensure consistent functionality and appearance.</a:t>
            </a:r>
          </a:p>
          <a:p>
            <a:r>
              <a:rPr lang="en-GB" b="1" i="0" dirty="0">
                <a:effectLst/>
              </a:rPr>
              <a:t>Responsive design</a:t>
            </a:r>
            <a:r>
              <a:rPr lang="en-GB" b="0" i="0" dirty="0">
                <a:effectLst/>
              </a:rPr>
              <a:t>: Ensuring that our to-do list looks and functions well on different devices and screen sizes (e.g., desktops, laptops, tablets, smartphones) is important. Implementing responsive design techniques using CSS media queries helped us adapt our layout for various devices.</a:t>
            </a:r>
          </a:p>
        </p:txBody>
      </p:sp>
      <p:sp>
        <p:nvSpPr>
          <p:cNvPr id="4" name="Slide Number Placeholder 3">
            <a:extLst>
              <a:ext uri="{FF2B5EF4-FFF2-40B4-BE49-F238E27FC236}">
                <a16:creationId xmlns:a16="http://schemas.microsoft.com/office/drawing/2014/main" id="{E266BC2B-5000-5817-C54F-B34C53502ADD}"/>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Footer Placeholder 4">
            <a:extLst>
              <a:ext uri="{FF2B5EF4-FFF2-40B4-BE49-F238E27FC236}">
                <a16:creationId xmlns:a16="http://schemas.microsoft.com/office/drawing/2014/main" id="{D0658038-15FA-6EBD-64C3-7536A16112A5}"/>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621CAA6C-4277-6E2D-FD3B-07657756AFB1}"/>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4163292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6BA4C-4908-1B9F-E218-4EA5BBF66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C161E2-5848-1255-028B-BCBA1DE8ED61}"/>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E2C69ED4-FA10-F86D-1B36-315214D213C2}"/>
              </a:ext>
            </a:extLst>
          </p:cNvPr>
          <p:cNvSpPr>
            <a:spLocks noGrp="1"/>
          </p:cNvSpPr>
          <p:nvPr>
            <p:ph idx="1"/>
          </p:nvPr>
        </p:nvSpPr>
        <p:spPr/>
        <p:txBody>
          <a:bodyPr/>
          <a:lstStyle/>
          <a:p>
            <a:r>
              <a:rPr lang="en-GB" b="1" i="0" dirty="0">
                <a:effectLst/>
              </a:rPr>
              <a:t>Data persistence</a:t>
            </a:r>
            <a:r>
              <a:rPr lang="en-GB" b="0" i="0" dirty="0">
                <a:effectLst/>
              </a:rPr>
              <a:t>: To make our to-do list to retain tasks even after the user closes the browser or refreshes the page, we needed to implement data persistence. We achieved this using techniques such as local storage, cookies. Another alternative for this is to integrate with a backend server and database.</a:t>
            </a:r>
          </a:p>
          <a:p>
            <a:r>
              <a:rPr lang="en-GB" b="1" i="0" dirty="0">
                <a:effectLst/>
              </a:rPr>
              <a:t>Accessibility</a:t>
            </a:r>
            <a:r>
              <a:rPr lang="en-GB" b="0" i="0" dirty="0">
                <a:effectLst/>
              </a:rPr>
              <a:t>: We had to make sure that our to-do list is accessible to users with disabilities. This involves using semantic HTML markup, providing alternative text for images, ensuring keyboard navigation is possible, and testing with assistive technologies like screen readers.</a:t>
            </a:r>
          </a:p>
        </p:txBody>
      </p:sp>
      <p:sp>
        <p:nvSpPr>
          <p:cNvPr id="4" name="Slide Number Placeholder 3">
            <a:extLst>
              <a:ext uri="{FF2B5EF4-FFF2-40B4-BE49-F238E27FC236}">
                <a16:creationId xmlns:a16="http://schemas.microsoft.com/office/drawing/2014/main" id="{5004F062-88E9-25B1-ECE4-E290A5211845}"/>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5" name="Footer Placeholder 4">
            <a:extLst>
              <a:ext uri="{FF2B5EF4-FFF2-40B4-BE49-F238E27FC236}">
                <a16:creationId xmlns:a16="http://schemas.microsoft.com/office/drawing/2014/main" id="{B8191DC7-CC31-3DF0-CBBB-320EBDF34575}"/>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29E1AEC1-5B82-FD20-094A-6AA63E5F897E}"/>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22225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7A7A9-32CC-D345-C046-2D15A5E5BD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9C5FC3-B41A-73E6-C8C8-661085768E1D}"/>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5BC7324A-85C7-8299-55FA-7999D81CFCC6}"/>
              </a:ext>
            </a:extLst>
          </p:cNvPr>
          <p:cNvSpPr>
            <a:spLocks noGrp="1"/>
          </p:cNvSpPr>
          <p:nvPr>
            <p:ph idx="1"/>
          </p:nvPr>
        </p:nvSpPr>
        <p:spPr/>
        <p:txBody>
          <a:bodyPr/>
          <a:lstStyle/>
          <a:p>
            <a:r>
              <a:rPr lang="en-GB" b="1" i="0" dirty="0">
                <a:effectLst/>
              </a:rPr>
              <a:t>Performance optimization</a:t>
            </a:r>
            <a:r>
              <a:rPr lang="en-GB" b="0" i="0" dirty="0">
                <a:effectLst/>
              </a:rPr>
              <a:t>: Optimizing any code for performance can improve the user experience, especially for larger to-do lists or users with slower internet connections. “Minifying” and compress the CSS and JavaScript files, optimizing images, and considering lazy loading resources helped us to reduce initial load times.</a:t>
            </a:r>
          </a:p>
          <a:p>
            <a:r>
              <a:rPr lang="en-GB" b="1" i="0" dirty="0">
                <a:effectLst/>
              </a:rPr>
              <a:t>User experience (UX) design</a:t>
            </a:r>
            <a:r>
              <a:rPr lang="en-GB" b="0" i="0" dirty="0">
                <a:effectLst/>
              </a:rPr>
              <a:t>: Designing an intuitive and user-friendly interface is key to the success for any good application. We considered factors such as layout, colour scheme, typography, and an interactive design to create a positive user experience.</a:t>
            </a:r>
          </a:p>
        </p:txBody>
      </p:sp>
      <p:sp>
        <p:nvSpPr>
          <p:cNvPr id="4" name="Slide Number Placeholder 3">
            <a:extLst>
              <a:ext uri="{FF2B5EF4-FFF2-40B4-BE49-F238E27FC236}">
                <a16:creationId xmlns:a16="http://schemas.microsoft.com/office/drawing/2014/main" id="{A01CA88E-C42F-98A5-6630-E69D55F17517}"/>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5" name="Footer Placeholder 4">
            <a:extLst>
              <a:ext uri="{FF2B5EF4-FFF2-40B4-BE49-F238E27FC236}">
                <a16:creationId xmlns:a16="http://schemas.microsoft.com/office/drawing/2014/main" id="{03655ECD-F8EA-1DFB-645E-DE4D5D228AEB}"/>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675B2861-C0BA-1FF5-BEF8-ADD59E0AEC1E}"/>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3245072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F71FE-1BB9-2481-B5ED-D80D7821A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C9FE-2E87-B928-10B1-02CCAFFF3DB5}"/>
              </a:ext>
            </a:extLst>
          </p:cNvPr>
          <p:cNvSpPr>
            <a:spLocks noGrp="1"/>
          </p:cNvSpPr>
          <p:nvPr>
            <p:ph type="title"/>
          </p:nvPr>
        </p:nvSpPr>
        <p:spPr/>
        <p:txBody>
          <a:bodyPr/>
          <a:lstStyle/>
          <a:p>
            <a:r>
              <a:rPr lang="en-IN" sz="5400" dirty="0"/>
              <a:t>CHALLENGES &amp; SOLUTIONS</a:t>
            </a:r>
          </a:p>
        </p:txBody>
      </p:sp>
      <p:sp>
        <p:nvSpPr>
          <p:cNvPr id="3" name="Content Placeholder 2">
            <a:extLst>
              <a:ext uri="{FF2B5EF4-FFF2-40B4-BE49-F238E27FC236}">
                <a16:creationId xmlns:a16="http://schemas.microsoft.com/office/drawing/2014/main" id="{E30336AF-1937-1FA0-7D8E-D61D44E98151}"/>
              </a:ext>
            </a:extLst>
          </p:cNvPr>
          <p:cNvSpPr>
            <a:spLocks noGrp="1"/>
          </p:cNvSpPr>
          <p:nvPr>
            <p:ph idx="1"/>
          </p:nvPr>
        </p:nvSpPr>
        <p:spPr/>
        <p:txBody>
          <a:bodyPr/>
          <a:lstStyle/>
          <a:p>
            <a:r>
              <a:rPr lang="en-GB" b="1" i="0" dirty="0">
                <a:effectLst/>
              </a:rPr>
              <a:t>Testing and debugging</a:t>
            </a:r>
            <a:r>
              <a:rPr lang="en-GB" b="0" i="0" dirty="0">
                <a:effectLst/>
              </a:rPr>
              <a:t>: Thoroughly testing a code/program for bugs and issues is essential. We used built-in browser developer tools for debugging JavaScript and CSS. We also considered implementing automated testing frameworks for more comprehensive testing coverage.</a:t>
            </a:r>
          </a:p>
        </p:txBody>
      </p:sp>
      <p:sp>
        <p:nvSpPr>
          <p:cNvPr id="4" name="Slide Number Placeholder 3">
            <a:extLst>
              <a:ext uri="{FF2B5EF4-FFF2-40B4-BE49-F238E27FC236}">
                <a16:creationId xmlns:a16="http://schemas.microsoft.com/office/drawing/2014/main" id="{DB46D8D7-7E66-37FB-3E96-C0A54542DDCA}"/>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5" name="Footer Placeholder 4">
            <a:extLst>
              <a:ext uri="{FF2B5EF4-FFF2-40B4-BE49-F238E27FC236}">
                <a16:creationId xmlns:a16="http://schemas.microsoft.com/office/drawing/2014/main" id="{517F5C4D-CF15-02E0-A4EE-1F0A7742E2DD}"/>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5D25BC8C-0DEA-776B-2375-9CF78C687285}"/>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214835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D2FCE145-CE46-0B4C-E5D9-DA24820EF2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C7D1F-8336-921E-D3BB-A0AB98354BB0}"/>
              </a:ext>
            </a:extLst>
          </p:cNvPr>
          <p:cNvSpPr>
            <a:spLocks noGrp="1"/>
          </p:cNvSpPr>
          <p:nvPr>
            <p:ph type="title"/>
          </p:nvPr>
        </p:nvSpPr>
        <p:spPr/>
        <p:txBody>
          <a:bodyPr/>
          <a:lstStyle/>
          <a:p>
            <a:r>
              <a:rPr lang="en-IN" sz="3200" dirty="0"/>
              <a:t>RESULTS AND WORKING OF THE PROJECT</a:t>
            </a:r>
          </a:p>
        </p:txBody>
      </p:sp>
      <p:sp>
        <p:nvSpPr>
          <p:cNvPr id="3" name="Text Placeholder 2">
            <a:extLst>
              <a:ext uri="{FF2B5EF4-FFF2-40B4-BE49-F238E27FC236}">
                <a16:creationId xmlns:a16="http://schemas.microsoft.com/office/drawing/2014/main" id="{D9B63104-FDCD-AE4A-651F-EB339CE7A03C}"/>
              </a:ext>
            </a:extLst>
          </p:cNvPr>
          <p:cNvSpPr>
            <a:spLocks noGrp="1"/>
          </p:cNvSpPr>
          <p:nvPr>
            <p:ph type="body" idx="1"/>
          </p:nvPr>
        </p:nvSpPr>
        <p:spPr/>
        <p:txBody>
          <a:bodyPr/>
          <a:lstStyle/>
          <a:p>
            <a:r>
              <a:rPr lang="en-IN" dirty="0"/>
              <a:t>PART 5</a:t>
            </a:r>
          </a:p>
        </p:txBody>
      </p:sp>
      <p:pic>
        <p:nvPicPr>
          <p:cNvPr id="7" name="Picture Placeholder 6">
            <a:extLst>
              <a:ext uri="{FF2B5EF4-FFF2-40B4-BE49-F238E27FC236}">
                <a16:creationId xmlns:a16="http://schemas.microsoft.com/office/drawing/2014/main" id="{041CDA37-0E00-055E-4CC2-A49A315EC925}"/>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386377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20E6E-4483-A0D6-2E77-8E29B1863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E10FF-DE08-3E52-F1AC-FC99C9ED87DF}"/>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13" name="Text Placeholder 2">
            <a:extLst>
              <a:ext uri="{FF2B5EF4-FFF2-40B4-BE49-F238E27FC236}">
                <a16:creationId xmlns:a16="http://schemas.microsoft.com/office/drawing/2014/main" id="{1FB9792C-8921-2460-D062-EDD127EFC8D5}"/>
              </a:ext>
            </a:extLst>
          </p:cNvPr>
          <p:cNvSpPr>
            <a:spLocks noGrp="1"/>
          </p:cNvSpPr>
          <p:nvPr>
            <p:ph type="body" sz="quarter" idx="14"/>
          </p:nvPr>
        </p:nvSpPr>
        <p:spPr>
          <a:xfrm>
            <a:off x="685800" y="1956816"/>
            <a:ext cx="5048882" cy="3986784"/>
          </a:xfrm>
        </p:spPr>
        <p:txBody>
          <a:bodyPr/>
          <a:lstStyle/>
          <a:p>
            <a:r>
              <a:rPr lang="en-US" dirty="0"/>
              <a:t>The Contents of the Folder</a:t>
            </a:r>
          </a:p>
        </p:txBody>
      </p:sp>
      <p:pic>
        <p:nvPicPr>
          <p:cNvPr id="8" name="Content Placeholder 7">
            <a:extLst>
              <a:ext uri="{FF2B5EF4-FFF2-40B4-BE49-F238E27FC236}">
                <a16:creationId xmlns:a16="http://schemas.microsoft.com/office/drawing/2014/main" id="{0305578A-8D47-0791-2F83-D53EFCB7BDA6}"/>
              </a:ext>
            </a:extLst>
          </p:cNvPr>
          <p:cNvPicPr>
            <a:picLocks noGrp="1" noChangeAspect="1"/>
          </p:cNvPicPr>
          <p:nvPr>
            <p:ph sz="half" idx="2"/>
          </p:nvPr>
        </p:nvPicPr>
        <p:blipFill>
          <a:blip r:embed="rId2"/>
          <a:stretch>
            <a:fillRect/>
          </a:stretch>
        </p:blipFill>
        <p:spPr>
          <a:xfrm>
            <a:off x="932688" y="3168523"/>
            <a:ext cx="4604512" cy="2336789"/>
          </a:xfrm>
          <a:noFill/>
        </p:spPr>
      </p:pic>
      <p:sp>
        <p:nvSpPr>
          <p:cNvPr id="15" name="Text Placeholder 4">
            <a:extLst>
              <a:ext uri="{FF2B5EF4-FFF2-40B4-BE49-F238E27FC236}">
                <a16:creationId xmlns:a16="http://schemas.microsoft.com/office/drawing/2014/main" id="{415B0FB6-BE7C-73F2-A7A1-02688C4C86FE}"/>
              </a:ext>
            </a:extLst>
          </p:cNvPr>
          <p:cNvSpPr>
            <a:spLocks noGrp="1"/>
          </p:cNvSpPr>
          <p:nvPr>
            <p:ph type="body" sz="quarter" idx="19"/>
          </p:nvPr>
        </p:nvSpPr>
        <p:spPr>
          <a:xfrm>
            <a:off x="6358128" y="1956816"/>
            <a:ext cx="5047488" cy="3986784"/>
          </a:xfrm>
        </p:spPr>
        <p:txBody>
          <a:bodyPr/>
          <a:lstStyle/>
          <a:p>
            <a:r>
              <a:rPr lang="en-US" dirty="0"/>
              <a:t>Files to be Used</a:t>
            </a:r>
          </a:p>
        </p:txBody>
      </p:sp>
      <p:sp>
        <p:nvSpPr>
          <p:cNvPr id="17" name="Content Placeholder 5">
            <a:extLst>
              <a:ext uri="{FF2B5EF4-FFF2-40B4-BE49-F238E27FC236}">
                <a16:creationId xmlns:a16="http://schemas.microsoft.com/office/drawing/2014/main" id="{ED561ED5-8A8D-812E-B70F-82478434F0CB}"/>
              </a:ext>
            </a:extLst>
          </p:cNvPr>
          <p:cNvSpPr>
            <a:spLocks noGrp="1"/>
          </p:cNvSpPr>
          <p:nvPr>
            <p:ph sz="half" idx="20"/>
          </p:nvPr>
        </p:nvSpPr>
        <p:spPr>
          <a:xfrm>
            <a:off x="6600154" y="2944368"/>
            <a:ext cx="4608576" cy="2785100"/>
          </a:xfrm>
        </p:spPr>
        <p:txBody>
          <a:bodyPr/>
          <a:lstStyle/>
          <a:p>
            <a:pPr marL="342900" indent="-342900">
              <a:buFont typeface="+mj-lt"/>
              <a:buAutoNum type="arabicPeriod"/>
            </a:pPr>
            <a:r>
              <a:rPr lang="en-US" sz="2000" dirty="0"/>
              <a:t>home.css</a:t>
            </a:r>
          </a:p>
          <a:p>
            <a:pPr marL="342900" indent="-342900">
              <a:buFont typeface="+mj-lt"/>
              <a:buAutoNum type="arabicPeriod"/>
            </a:pPr>
            <a:r>
              <a:rPr lang="en-US" sz="2000" dirty="0"/>
              <a:t>about.css</a:t>
            </a:r>
          </a:p>
          <a:p>
            <a:pPr marL="342900" indent="-342900">
              <a:buFont typeface="+mj-lt"/>
              <a:buAutoNum type="arabicPeriod"/>
            </a:pPr>
            <a:r>
              <a:rPr lang="en-US" sz="2000" dirty="0"/>
              <a:t>todostyle.css</a:t>
            </a:r>
          </a:p>
          <a:p>
            <a:pPr marL="342900" indent="-342900">
              <a:buFont typeface="+mj-lt"/>
              <a:buAutoNum type="arabicPeriod"/>
            </a:pPr>
            <a:r>
              <a:rPr lang="en-US" sz="2000" dirty="0"/>
              <a:t>Some Images for Looks &amp; Feels</a:t>
            </a:r>
          </a:p>
          <a:p>
            <a:pPr marL="342900" indent="-342900">
              <a:buFont typeface="+mj-lt"/>
              <a:buAutoNum type="arabicPeriod"/>
            </a:pPr>
            <a:r>
              <a:rPr lang="en-US" sz="2000" dirty="0"/>
              <a:t>app.js</a:t>
            </a:r>
          </a:p>
          <a:p>
            <a:pPr marL="342900" indent="-342900">
              <a:buFont typeface="+mj-lt"/>
              <a:buAutoNum type="arabicPeriod"/>
            </a:pPr>
            <a:r>
              <a:rPr lang="en-US" sz="2000" dirty="0"/>
              <a:t>about.html</a:t>
            </a:r>
          </a:p>
          <a:p>
            <a:pPr marL="342900" indent="-342900">
              <a:buFont typeface="+mj-lt"/>
              <a:buAutoNum type="arabicPeriod"/>
            </a:pPr>
            <a:r>
              <a:rPr lang="en-US" sz="2000" dirty="0"/>
              <a:t>contact.html</a:t>
            </a:r>
          </a:p>
          <a:p>
            <a:pPr marL="342900" indent="-342900">
              <a:buFont typeface="+mj-lt"/>
              <a:buAutoNum type="arabicPeriod"/>
            </a:pPr>
            <a:r>
              <a:rPr lang="en-US" sz="2000" dirty="0"/>
              <a:t>index.html (Initial State &amp; Home Page)</a:t>
            </a:r>
          </a:p>
          <a:p>
            <a:pPr marL="342900" indent="-342900">
              <a:buFont typeface="+mj-lt"/>
              <a:buAutoNum type="arabicPeriod"/>
            </a:pPr>
            <a:r>
              <a:rPr lang="en-US" sz="2000" dirty="0"/>
              <a:t>todo.html</a:t>
            </a:r>
          </a:p>
        </p:txBody>
      </p:sp>
      <p:sp>
        <p:nvSpPr>
          <p:cNvPr id="4" name="Slide Number Placeholder 3">
            <a:extLst>
              <a:ext uri="{FF2B5EF4-FFF2-40B4-BE49-F238E27FC236}">
                <a16:creationId xmlns:a16="http://schemas.microsoft.com/office/drawing/2014/main" id="{07B29301-1711-596A-3F22-0EB68F16F5BF}"/>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18</a:t>
            </a:fld>
            <a:endParaRPr lang="en-US" noProof="0"/>
          </a:p>
        </p:txBody>
      </p:sp>
      <p:sp>
        <p:nvSpPr>
          <p:cNvPr id="5" name="Footer Placeholder 4">
            <a:extLst>
              <a:ext uri="{FF2B5EF4-FFF2-40B4-BE49-F238E27FC236}">
                <a16:creationId xmlns:a16="http://schemas.microsoft.com/office/drawing/2014/main" id="{C0573972-F156-58A3-7762-A22B4D018141}"/>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0BDEAA4F-894E-06B6-4E58-E60BC2CD6663}"/>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89321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320C-3B5D-F2EC-6911-25DBDAFE3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556BC-2C1C-D053-12A4-CA06A64A59FE}"/>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9" name="Content Placeholder 8">
            <a:extLst>
              <a:ext uri="{FF2B5EF4-FFF2-40B4-BE49-F238E27FC236}">
                <a16:creationId xmlns:a16="http://schemas.microsoft.com/office/drawing/2014/main" id="{DE142A32-DD17-AB77-9FEE-6BE08392DFF5}"/>
              </a:ext>
            </a:extLst>
          </p:cNvPr>
          <p:cNvSpPr>
            <a:spLocks noGrp="1"/>
          </p:cNvSpPr>
          <p:nvPr>
            <p:ph type="body" sz="quarter" idx="14"/>
          </p:nvPr>
        </p:nvSpPr>
        <p:spPr>
          <a:xfrm>
            <a:off x="685800" y="1956816"/>
            <a:ext cx="5048882" cy="3986784"/>
          </a:xfrm>
        </p:spPr>
        <p:txBody>
          <a:bodyPr>
            <a:normAutofit/>
          </a:bodyPr>
          <a:lstStyle/>
          <a:p>
            <a:pPr marL="342900" indent="-342900">
              <a:buFont typeface="Arial" panose="020B0604020202020204" pitchFamily="34" charset="0"/>
              <a:buChar char="•"/>
            </a:pPr>
            <a:r>
              <a:rPr lang="en-IN" dirty="0"/>
              <a:t>Open the index.html file in a browser, this opens the home page of the Online To-Do List application.</a:t>
            </a:r>
          </a:p>
          <a:p>
            <a:pPr marL="342900" indent="-342900">
              <a:buFont typeface="Arial" panose="020B0604020202020204" pitchFamily="34" charset="0"/>
              <a:buChar char="•"/>
            </a:pPr>
            <a:r>
              <a:rPr lang="en-IN" dirty="0"/>
              <a:t>Now the options are to stay on the home page, or go to the “Contact Us”, “About” or “To-Do” pages.</a:t>
            </a:r>
          </a:p>
          <a:p>
            <a:endParaRPr lang="en-IN" dirty="0"/>
          </a:p>
        </p:txBody>
      </p:sp>
      <p:sp>
        <p:nvSpPr>
          <p:cNvPr id="19" name="Content Placeholder 3">
            <a:extLst>
              <a:ext uri="{FF2B5EF4-FFF2-40B4-BE49-F238E27FC236}">
                <a16:creationId xmlns:a16="http://schemas.microsoft.com/office/drawing/2014/main" id="{F9F29966-E8DE-FA60-94C0-9786016ADC01}"/>
              </a:ext>
            </a:extLst>
          </p:cNvPr>
          <p:cNvSpPr>
            <a:spLocks noGrp="1"/>
          </p:cNvSpPr>
          <p:nvPr>
            <p:ph sz="half" idx="2"/>
          </p:nvPr>
        </p:nvSpPr>
        <p:spPr>
          <a:xfrm>
            <a:off x="932688" y="2944368"/>
            <a:ext cx="4604512" cy="2785100"/>
          </a:xfrm>
        </p:spPr>
        <p:txBody>
          <a:bodyPr/>
          <a:lstStyle/>
          <a:p>
            <a:endParaRPr lang="en-US" dirty="0"/>
          </a:p>
        </p:txBody>
      </p:sp>
      <p:sp>
        <p:nvSpPr>
          <p:cNvPr id="21" name="Text Placeholder 4">
            <a:extLst>
              <a:ext uri="{FF2B5EF4-FFF2-40B4-BE49-F238E27FC236}">
                <a16:creationId xmlns:a16="http://schemas.microsoft.com/office/drawing/2014/main" id="{56086501-2118-65F6-A43E-E3099DD612EE}"/>
              </a:ext>
            </a:extLst>
          </p:cNvPr>
          <p:cNvSpPr>
            <a:spLocks noGrp="1"/>
          </p:cNvSpPr>
          <p:nvPr>
            <p:ph type="body" sz="quarter" idx="19"/>
          </p:nvPr>
        </p:nvSpPr>
        <p:spPr>
          <a:xfrm>
            <a:off x="6358128" y="1956816"/>
            <a:ext cx="5047488" cy="3986784"/>
          </a:xfrm>
        </p:spPr>
        <p:txBody>
          <a:bodyPr/>
          <a:lstStyle/>
          <a:p>
            <a:endParaRPr lang="en-US"/>
          </a:p>
        </p:txBody>
      </p:sp>
      <p:pic>
        <p:nvPicPr>
          <p:cNvPr id="14" name="Picture 13">
            <a:extLst>
              <a:ext uri="{FF2B5EF4-FFF2-40B4-BE49-F238E27FC236}">
                <a16:creationId xmlns:a16="http://schemas.microsoft.com/office/drawing/2014/main" id="{E4587D2B-A555-0C98-9410-FECC6564D9DE}"/>
              </a:ext>
            </a:extLst>
          </p:cNvPr>
          <p:cNvPicPr>
            <a:picLocks noChangeAspect="1"/>
          </p:cNvPicPr>
          <p:nvPr/>
        </p:nvPicPr>
        <p:blipFill>
          <a:blip r:embed="rId2"/>
          <a:stretch>
            <a:fillRect/>
          </a:stretch>
        </p:blipFill>
        <p:spPr>
          <a:xfrm>
            <a:off x="6577584" y="2654046"/>
            <a:ext cx="4608576" cy="2592324"/>
          </a:xfrm>
          <a:prstGeom prst="rect">
            <a:avLst/>
          </a:prstGeom>
          <a:noFill/>
        </p:spPr>
      </p:pic>
      <p:sp>
        <p:nvSpPr>
          <p:cNvPr id="4" name="Slide Number Placeholder 3">
            <a:extLst>
              <a:ext uri="{FF2B5EF4-FFF2-40B4-BE49-F238E27FC236}">
                <a16:creationId xmlns:a16="http://schemas.microsoft.com/office/drawing/2014/main" id="{A9E7A20C-8982-9DA9-D0A0-AEE936242BDA}"/>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19</a:t>
            </a:fld>
            <a:endParaRPr lang="en-US" noProof="0"/>
          </a:p>
        </p:txBody>
      </p:sp>
      <p:sp>
        <p:nvSpPr>
          <p:cNvPr id="5" name="Footer Placeholder 4">
            <a:extLst>
              <a:ext uri="{FF2B5EF4-FFF2-40B4-BE49-F238E27FC236}">
                <a16:creationId xmlns:a16="http://schemas.microsoft.com/office/drawing/2014/main" id="{14600247-BD9B-B576-37E1-B46755FEF51B}"/>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4FB04A3F-5153-B55A-ED74-FDBC74172797}"/>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176602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5159-F4A0-2D93-73D6-683AF7CC2EAC}"/>
              </a:ext>
            </a:extLst>
          </p:cNvPr>
          <p:cNvSpPr>
            <a:spLocks noGrp="1"/>
          </p:cNvSpPr>
          <p:nvPr>
            <p:ph type="title"/>
          </p:nvPr>
        </p:nvSpPr>
        <p:spPr/>
        <p:txBody>
          <a:bodyPr/>
          <a:lstStyle/>
          <a:p>
            <a:r>
              <a:rPr lang="en-IN" dirty="0"/>
              <a:t>CONTENTS </a:t>
            </a:r>
          </a:p>
        </p:txBody>
      </p:sp>
      <p:sp>
        <p:nvSpPr>
          <p:cNvPr id="3" name="Text Placeholder 2">
            <a:extLst>
              <a:ext uri="{FF2B5EF4-FFF2-40B4-BE49-F238E27FC236}">
                <a16:creationId xmlns:a16="http://schemas.microsoft.com/office/drawing/2014/main" id="{52397066-3650-71A6-F63A-707A7691AEB3}"/>
              </a:ext>
            </a:extLst>
          </p:cNvPr>
          <p:cNvSpPr>
            <a:spLocks noGrp="1"/>
          </p:cNvSpPr>
          <p:nvPr>
            <p:ph type="body" sz="quarter" idx="13"/>
          </p:nvPr>
        </p:nvSpPr>
        <p:spPr/>
        <p:txBody>
          <a:bodyPr/>
          <a:lstStyle/>
          <a:p>
            <a:r>
              <a:rPr lang="en-IN" dirty="0"/>
              <a:t>1</a:t>
            </a:r>
          </a:p>
        </p:txBody>
      </p:sp>
      <p:sp>
        <p:nvSpPr>
          <p:cNvPr id="4" name="Text Placeholder 3">
            <a:extLst>
              <a:ext uri="{FF2B5EF4-FFF2-40B4-BE49-F238E27FC236}">
                <a16:creationId xmlns:a16="http://schemas.microsoft.com/office/drawing/2014/main" id="{E0A1F4D4-5019-11BA-E620-CA4FA7B01B4C}"/>
              </a:ext>
            </a:extLst>
          </p:cNvPr>
          <p:cNvSpPr>
            <a:spLocks noGrp="1"/>
          </p:cNvSpPr>
          <p:nvPr>
            <p:ph type="body" sz="quarter" idx="14"/>
          </p:nvPr>
        </p:nvSpPr>
        <p:spPr/>
        <p:txBody>
          <a:bodyPr/>
          <a:lstStyle/>
          <a:p>
            <a:r>
              <a:rPr lang="en-IN" dirty="0"/>
              <a:t>2</a:t>
            </a:r>
          </a:p>
        </p:txBody>
      </p:sp>
      <p:sp>
        <p:nvSpPr>
          <p:cNvPr id="5" name="Text Placeholder 4">
            <a:extLst>
              <a:ext uri="{FF2B5EF4-FFF2-40B4-BE49-F238E27FC236}">
                <a16:creationId xmlns:a16="http://schemas.microsoft.com/office/drawing/2014/main" id="{2B91FAEB-C954-7EB3-1B1E-5DCCA3353A80}"/>
              </a:ext>
            </a:extLst>
          </p:cNvPr>
          <p:cNvSpPr>
            <a:spLocks noGrp="1"/>
          </p:cNvSpPr>
          <p:nvPr>
            <p:ph type="body" sz="quarter" idx="15"/>
          </p:nvPr>
        </p:nvSpPr>
        <p:spPr/>
        <p:txBody>
          <a:bodyPr/>
          <a:lstStyle/>
          <a:p>
            <a:r>
              <a:rPr lang="en-IN" dirty="0"/>
              <a:t>3</a:t>
            </a:r>
          </a:p>
        </p:txBody>
      </p:sp>
      <p:sp>
        <p:nvSpPr>
          <p:cNvPr id="6" name="Text Placeholder 5">
            <a:extLst>
              <a:ext uri="{FF2B5EF4-FFF2-40B4-BE49-F238E27FC236}">
                <a16:creationId xmlns:a16="http://schemas.microsoft.com/office/drawing/2014/main" id="{87E6E80E-E425-5943-C236-34F79B5662F7}"/>
              </a:ext>
            </a:extLst>
          </p:cNvPr>
          <p:cNvSpPr>
            <a:spLocks noGrp="1"/>
          </p:cNvSpPr>
          <p:nvPr>
            <p:ph type="body" sz="quarter" idx="16"/>
          </p:nvPr>
        </p:nvSpPr>
        <p:spPr/>
        <p:txBody>
          <a:bodyPr/>
          <a:lstStyle/>
          <a:p>
            <a:r>
              <a:rPr lang="en-IN" dirty="0"/>
              <a:t>4</a:t>
            </a:r>
          </a:p>
        </p:txBody>
      </p:sp>
      <p:sp>
        <p:nvSpPr>
          <p:cNvPr id="7" name="Text Placeholder 6">
            <a:extLst>
              <a:ext uri="{FF2B5EF4-FFF2-40B4-BE49-F238E27FC236}">
                <a16:creationId xmlns:a16="http://schemas.microsoft.com/office/drawing/2014/main" id="{6237488F-42FA-4D8B-BEDE-5E8566F3BA88}"/>
              </a:ext>
            </a:extLst>
          </p:cNvPr>
          <p:cNvSpPr>
            <a:spLocks noGrp="1"/>
          </p:cNvSpPr>
          <p:nvPr>
            <p:ph type="body" sz="quarter" idx="17"/>
          </p:nvPr>
        </p:nvSpPr>
        <p:spPr/>
        <p:txBody>
          <a:bodyPr/>
          <a:lstStyle/>
          <a:p>
            <a:r>
              <a:rPr lang="en-IN" dirty="0"/>
              <a:t>5</a:t>
            </a:r>
          </a:p>
        </p:txBody>
      </p:sp>
      <p:sp>
        <p:nvSpPr>
          <p:cNvPr id="8" name="Text Placeholder 7">
            <a:extLst>
              <a:ext uri="{FF2B5EF4-FFF2-40B4-BE49-F238E27FC236}">
                <a16:creationId xmlns:a16="http://schemas.microsoft.com/office/drawing/2014/main" id="{8F2E20B8-4608-768F-7224-FC56C8E21A7C}"/>
              </a:ext>
            </a:extLst>
          </p:cNvPr>
          <p:cNvSpPr>
            <a:spLocks noGrp="1"/>
          </p:cNvSpPr>
          <p:nvPr>
            <p:ph type="body" sz="quarter" idx="18"/>
          </p:nvPr>
        </p:nvSpPr>
        <p:spPr/>
        <p:txBody>
          <a:bodyPr/>
          <a:lstStyle/>
          <a:p>
            <a:r>
              <a:rPr lang="en-IN" dirty="0"/>
              <a:t>PROBLEM STATEMENT</a:t>
            </a:r>
          </a:p>
        </p:txBody>
      </p:sp>
      <p:sp>
        <p:nvSpPr>
          <p:cNvPr id="9" name="Text Placeholder 8">
            <a:extLst>
              <a:ext uri="{FF2B5EF4-FFF2-40B4-BE49-F238E27FC236}">
                <a16:creationId xmlns:a16="http://schemas.microsoft.com/office/drawing/2014/main" id="{181BBC09-865A-330F-B245-B581A972CA23}"/>
              </a:ext>
            </a:extLst>
          </p:cNvPr>
          <p:cNvSpPr>
            <a:spLocks noGrp="1"/>
          </p:cNvSpPr>
          <p:nvPr>
            <p:ph type="body" sz="quarter" idx="19"/>
          </p:nvPr>
        </p:nvSpPr>
        <p:spPr/>
        <p:txBody>
          <a:bodyPr/>
          <a:lstStyle/>
          <a:p>
            <a:r>
              <a:rPr lang="en-IN" dirty="0"/>
              <a:t>OUR SOLUTION</a:t>
            </a:r>
          </a:p>
        </p:txBody>
      </p:sp>
      <p:sp>
        <p:nvSpPr>
          <p:cNvPr id="10" name="Text Placeholder 9">
            <a:extLst>
              <a:ext uri="{FF2B5EF4-FFF2-40B4-BE49-F238E27FC236}">
                <a16:creationId xmlns:a16="http://schemas.microsoft.com/office/drawing/2014/main" id="{C38A6937-9EFA-2C22-7386-CDA93406871E}"/>
              </a:ext>
            </a:extLst>
          </p:cNvPr>
          <p:cNvSpPr>
            <a:spLocks noGrp="1"/>
          </p:cNvSpPr>
          <p:nvPr>
            <p:ph type="body" sz="quarter" idx="20"/>
          </p:nvPr>
        </p:nvSpPr>
        <p:spPr/>
        <p:txBody>
          <a:bodyPr/>
          <a:lstStyle/>
          <a:p>
            <a:r>
              <a:rPr lang="en-IN" dirty="0"/>
              <a:t>SOFTWARE USED</a:t>
            </a:r>
          </a:p>
        </p:txBody>
      </p:sp>
      <p:sp>
        <p:nvSpPr>
          <p:cNvPr id="11" name="Text Placeholder 10">
            <a:extLst>
              <a:ext uri="{FF2B5EF4-FFF2-40B4-BE49-F238E27FC236}">
                <a16:creationId xmlns:a16="http://schemas.microsoft.com/office/drawing/2014/main" id="{AE65A7F6-4170-D3BF-98EC-331AF2D6FDD6}"/>
              </a:ext>
            </a:extLst>
          </p:cNvPr>
          <p:cNvSpPr>
            <a:spLocks noGrp="1"/>
          </p:cNvSpPr>
          <p:nvPr>
            <p:ph type="body" sz="quarter" idx="21"/>
          </p:nvPr>
        </p:nvSpPr>
        <p:spPr/>
        <p:txBody>
          <a:bodyPr/>
          <a:lstStyle/>
          <a:p>
            <a:r>
              <a:rPr lang="en-IN" dirty="0"/>
              <a:t>CHALLENGES AND SOLUTIONS</a:t>
            </a:r>
          </a:p>
        </p:txBody>
      </p:sp>
      <p:sp>
        <p:nvSpPr>
          <p:cNvPr id="12" name="Text Placeholder 11">
            <a:extLst>
              <a:ext uri="{FF2B5EF4-FFF2-40B4-BE49-F238E27FC236}">
                <a16:creationId xmlns:a16="http://schemas.microsoft.com/office/drawing/2014/main" id="{73B9C47F-C0AB-E523-BBF2-E4178CFFC3B6}"/>
              </a:ext>
            </a:extLst>
          </p:cNvPr>
          <p:cNvSpPr>
            <a:spLocks noGrp="1"/>
          </p:cNvSpPr>
          <p:nvPr>
            <p:ph type="body" sz="quarter" idx="22"/>
          </p:nvPr>
        </p:nvSpPr>
        <p:spPr/>
        <p:txBody>
          <a:bodyPr/>
          <a:lstStyle/>
          <a:p>
            <a:r>
              <a:rPr lang="en-IN" dirty="0"/>
              <a:t>RESULT</a:t>
            </a:r>
          </a:p>
        </p:txBody>
      </p:sp>
      <p:sp>
        <p:nvSpPr>
          <p:cNvPr id="13" name="Slide Number Placeholder 12">
            <a:extLst>
              <a:ext uri="{FF2B5EF4-FFF2-40B4-BE49-F238E27FC236}">
                <a16:creationId xmlns:a16="http://schemas.microsoft.com/office/drawing/2014/main" id="{E16107D6-F6D1-355F-A36C-191F48BB7B51}"/>
              </a:ext>
            </a:extLst>
          </p:cNvPr>
          <p:cNvSpPr>
            <a:spLocks noGrp="1"/>
          </p:cNvSpPr>
          <p:nvPr>
            <p:ph type="sldNum" sz="quarter" idx="12"/>
          </p:nvPr>
        </p:nvSpPr>
        <p:spPr/>
        <p:txBody>
          <a:bodyPr/>
          <a:lstStyle/>
          <a:p>
            <a:fld id="{8D0AFDD5-844D-364D-8AEC-50CF4D36D55D}" type="slidenum">
              <a:rPr lang="en-US" noProof="0" smtClean="0"/>
              <a:t>2</a:t>
            </a:fld>
            <a:endParaRPr lang="en-US" noProof="0"/>
          </a:p>
        </p:txBody>
      </p:sp>
      <p:sp>
        <p:nvSpPr>
          <p:cNvPr id="14" name="Footer Placeholder 13">
            <a:extLst>
              <a:ext uri="{FF2B5EF4-FFF2-40B4-BE49-F238E27FC236}">
                <a16:creationId xmlns:a16="http://schemas.microsoft.com/office/drawing/2014/main" id="{B2B3BD11-78D7-1CEC-0995-B5E0C1DC8E3E}"/>
              </a:ext>
            </a:extLst>
          </p:cNvPr>
          <p:cNvSpPr>
            <a:spLocks noGrp="1"/>
          </p:cNvSpPr>
          <p:nvPr>
            <p:ph type="ftr" sz="quarter" idx="11"/>
          </p:nvPr>
        </p:nvSpPr>
        <p:spPr/>
        <p:txBody>
          <a:bodyPr/>
          <a:lstStyle/>
          <a:p>
            <a:r>
              <a:rPr lang="en-US" noProof="0" dirty="0"/>
              <a:t>THE SPECIAL ONES</a:t>
            </a:r>
          </a:p>
        </p:txBody>
      </p:sp>
      <p:sp>
        <p:nvSpPr>
          <p:cNvPr id="15" name="Date Placeholder 14">
            <a:extLst>
              <a:ext uri="{FF2B5EF4-FFF2-40B4-BE49-F238E27FC236}">
                <a16:creationId xmlns:a16="http://schemas.microsoft.com/office/drawing/2014/main" id="{5F9CCF64-978D-EA3C-538D-D3B1A50B504B}"/>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3017451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AF31-C23C-C143-79C4-711C443F9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688C9-ECA3-414D-2F68-9198A69A2C8C}"/>
              </a:ext>
            </a:extLst>
          </p:cNvPr>
          <p:cNvSpPr>
            <a:spLocks noGrp="1"/>
          </p:cNvSpPr>
          <p:nvPr>
            <p:ph type="title"/>
          </p:nvPr>
        </p:nvSpPr>
        <p:spPr/>
        <p:txBody>
          <a:bodyPr anchor="t">
            <a:normAutofit/>
          </a:bodyPr>
          <a:lstStyle/>
          <a:p>
            <a:r>
              <a:rPr lang="en-IN" dirty="0"/>
              <a:t>HOME PAGE</a:t>
            </a:r>
          </a:p>
        </p:txBody>
      </p:sp>
      <p:pic>
        <p:nvPicPr>
          <p:cNvPr id="8" name="Content Placeholder 7">
            <a:extLst>
              <a:ext uri="{FF2B5EF4-FFF2-40B4-BE49-F238E27FC236}">
                <a16:creationId xmlns:a16="http://schemas.microsoft.com/office/drawing/2014/main" id="{ADD54BBB-4B13-32DB-A18E-99AA59E74434}"/>
              </a:ext>
            </a:extLst>
          </p:cNvPr>
          <p:cNvPicPr>
            <a:picLocks noGrp="1" noChangeAspect="1"/>
          </p:cNvPicPr>
          <p:nvPr>
            <p:ph idx="1"/>
          </p:nvPr>
        </p:nvPicPr>
        <p:blipFill>
          <a:blip r:embed="rId2"/>
          <a:stretch>
            <a:fillRect/>
          </a:stretch>
        </p:blipFill>
        <p:spPr>
          <a:xfrm>
            <a:off x="2286353" y="1809750"/>
            <a:ext cx="7397045" cy="4160838"/>
          </a:xfrm>
        </p:spPr>
      </p:pic>
      <p:sp>
        <p:nvSpPr>
          <p:cNvPr id="4" name="Slide Number Placeholder 3">
            <a:extLst>
              <a:ext uri="{FF2B5EF4-FFF2-40B4-BE49-F238E27FC236}">
                <a16:creationId xmlns:a16="http://schemas.microsoft.com/office/drawing/2014/main" id="{939AAAA3-85A0-54E1-E77D-CB896F7B5489}"/>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20</a:t>
            </a:fld>
            <a:endParaRPr lang="en-US" noProof="0"/>
          </a:p>
        </p:txBody>
      </p:sp>
      <p:sp>
        <p:nvSpPr>
          <p:cNvPr id="5" name="Footer Placeholder 4">
            <a:extLst>
              <a:ext uri="{FF2B5EF4-FFF2-40B4-BE49-F238E27FC236}">
                <a16:creationId xmlns:a16="http://schemas.microsoft.com/office/drawing/2014/main" id="{8199D2FC-D8FB-C826-C07C-4308EAAC9A67}"/>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E9199DC4-6B70-80D8-E891-BE494A79FC35}"/>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13989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804AD-D457-EF41-5BF5-676314CF38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47A0-F7FF-F57C-06EE-7FB4D0EA23AA}"/>
              </a:ext>
            </a:extLst>
          </p:cNvPr>
          <p:cNvSpPr>
            <a:spLocks noGrp="1"/>
          </p:cNvSpPr>
          <p:nvPr>
            <p:ph type="title"/>
          </p:nvPr>
        </p:nvSpPr>
        <p:spPr/>
        <p:txBody>
          <a:bodyPr anchor="t">
            <a:normAutofit/>
          </a:bodyPr>
          <a:lstStyle/>
          <a:p>
            <a:r>
              <a:rPr lang="en-IN" dirty="0"/>
              <a:t>ABOUT PAGE</a:t>
            </a:r>
          </a:p>
        </p:txBody>
      </p:sp>
      <p:sp>
        <p:nvSpPr>
          <p:cNvPr id="4" name="Slide Number Placeholder 3">
            <a:extLst>
              <a:ext uri="{FF2B5EF4-FFF2-40B4-BE49-F238E27FC236}">
                <a16:creationId xmlns:a16="http://schemas.microsoft.com/office/drawing/2014/main" id="{BB98165B-BCAF-635B-8DE2-DF59AC84520B}"/>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21</a:t>
            </a:fld>
            <a:endParaRPr lang="en-US" noProof="0"/>
          </a:p>
        </p:txBody>
      </p:sp>
      <p:sp>
        <p:nvSpPr>
          <p:cNvPr id="5" name="Footer Placeholder 4">
            <a:extLst>
              <a:ext uri="{FF2B5EF4-FFF2-40B4-BE49-F238E27FC236}">
                <a16:creationId xmlns:a16="http://schemas.microsoft.com/office/drawing/2014/main" id="{849B09CC-FDC5-91EA-3BD9-F741B7622DD8}"/>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CD631663-DCA3-D942-375B-B265FECB93AC}"/>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pic>
        <p:nvPicPr>
          <p:cNvPr id="10" name="Content Placeholder 9">
            <a:extLst>
              <a:ext uri="{FF2B5EF4-FFF2-40B4-BE49-F238E27FC236}">
                <a16:creationId xmlns:a16="http://schemas.microsoft.com/office/drawing/2014/main" id="{78C87282-3092-FAC6-D33B-01C50577C3D0}"/>
              </a:ext>
            </a:extLst>
          </p:cNvPr>
          <p:cNvPicPr>
            <a:picLocks noGrp="1" noChangeAspect="1"/>
          </p:cNvPicPr>
          <p:nvPr>
            <p:ph idx="1"/>
          </p:nvPr>
        </p:nvPicPr>
        <p:blipFill>
          <a:blip r:embed="rId2"/>
          <a:stretch>
            <a:fillRect/>
          </a:stretch>
        </p:blipFill>
        <p:spPr>
          <a:xfrm>
            <a:off x="2286353" y="1809750"/>
            <a:ext cx="7397045" cy="4160838"/>
          </a:xfrm>
        </p:spPr>
      </p:pic>
    </p:spTree>
    <p:extLst>
      <p:ext uri="{BB962C8B-B14F-4D97-AF65-F5344CB8AC3E}">
        <p14:creationId xmlns:p14="http://schemas.microsoft.com/office/powerpoint/2010/main" val="1197664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6CC51-90A1-6F40-FEC4-B1B609BC9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69696-AC2F-54C1-AE4B-AC19DAED2D3A}"/>
              </a:ext>
            </a:extLst>
          </p:cNvPr>
          <p:cNvSpPr>
            <a:spLocks noGrp="1"/>
          </p:cNvSpPr>
          <p:nvPr>
            <p:ph type="title"/>
          </p:nvPr>
        </p:nvSpPr>
        <p:spPr/>
        <p:txBody>
          <a:bodyPr anchor="t">
            <a:normAutofit/>
          </a:bodyPr>
          <a:lstStyle/>
          <a:p>
            <a:r>
              <a:rPr lang="en-IN" dirty="0"/>
              <a:t>CONTACT US PAGE</a:t>
            </a:r>
          </a:p>
        </p:txBody>
      </p:sp>
      <p:sp>
        <p:nvSpPr>
          <p:cNvPr id="4" name="Slide Number Placeholder 3">
            <a:extLst>
              <a:ext uri="{FF2B5EF4-FFF2-40B4-BE49-F238E27FC236}">
                <a16:creationId xmlns:a16="http://schemas.microsoft.com/office/drawing/2014/main" id="{D462E0B9-376F-4AD1-10B1-087DDD58A8D5}"/>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22</a:t>
            </a:fld>
            <a:endParaRPr lang="en-US" noProof="0"/>
          </a:p>
        </p:txBody>
      </p:sp>
      <p:sp>
        <p:nvSpPr>
          <p:cNvPr id="5" name="Footer Placeholder 4">
            <a:extLst>
              <a:ext uri="{FF2B5EF4-FFF2-40B4-BE49-F238E27FC236}">
                <a16:creationId xmlns:a16="http://schemas.microsoft.com/office/drawing/2014/main" id="{7CF70CE5-B7B8-D79D-FAFC-FFBBF352357D}"/>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08B314AA-E8F9-4963-4A8E-F8D920516FBA}"/>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pic>
        <p:nvPicPr>
          <p:cNvPr id="9" name="Content Placeholder 8">
            <a:extLst>
              <a:ext uri="{FF2B5EF4-FFF2-40B4-BE49-F238E27FC236}">
                <a16:creationId xmlns:a16="http://schemas.microsoft.com/office/drawing/2014/main" id="{6822949E-D719-7FC0-80CE-B6F638BDCBC8}"/>
              </a:ext>
            </a:extLst>
          </p:cNvPr>
          <p:cNvPicPr>
            <a:picLocks noGrp="1" noChangeAspect="1"/>
          </p:cNvPicPr>
          <p:nvPr>
            <p:ph idx="1"/>
          </p:nvPr>
        </p:nvPicPr>
        <p:blipFill>
          <a:blip r:embed="rId2"/>
          <a:stretch>
            <a:fillRect/>
          </a:stretch>
        </p:blipFill>
        <p:spPr>
          <a:xfrm>
            <a:off x="2286353" y="1809750"/>
            <a:ext cx="7397045" cy="4160838"/>
          </a:xfrm>
        </p:spPr>
      </p:pic>
    </p:spTree>
    <p:extLst>
      <p:ext uri="{BB962C8B-B14F-4D97-AF65-F5344CB8AC3E}">
        <p14:creationId xmlns:p14="http://schemas.microsoft.com/office/powerpoint/2010/main" val="333649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A1701-F031-00C8-332D-6B42446B5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D5359-5446-876E-C7CD-37017578D961}"/>
              </a:ext>
            </a:extLst>
          </p:cNvPr>
          <p:cNvSpPr>
            <a:spLocks noGrp="1"/>
          </p:cNvSpPr>
          <p:nvPr>
            <p:ph type="title"/>
          </p:nvPr>
        </p:nvSpPr>
        <p:spPr/>
        <p:txBody>
          <a:bodyPr anchor="t">
            <a:normAutofit/>
          </a:bodyPr>
          <a:lstStyle/>
          <a:p>
            <a:r>
              <a:rPr lang="en-IN" dirty="0"/>
              <a:t>TO-DO PAGE</a:t>
            </a:r>
          </a:p>
        </p:txBody>
      </p:sp>
      <p:sp>
        <p:nvSpPr>
          <p:cNvPr id="4" name="Slide Number Placeholder 3">
            <a:extLst>
              <a:ext uri="{FF2B5EF4-FFF2-40B4-BE49-F238E27FC236}">
                <a16:creationId xmlns:a16="http://schemas.microsoft.com/office/drawing/2014/main" id="{F9F746F8-67DC-734E-7FA5-35E8E4DF7411}"/>
              </a:ext>
            </a:extLst>
          </p:cNvPr>
          <p:cNvSpPr>
            <a:spLocks noGrp="1"/>
          </p:cNvSpPr>
          <p:nvPr>
            <p:ph type="sldNum" sz="quarter" idx="12"/>
          </p:nvPr>
        </p:nvSpPr>
        <p:spPr/>
        <p:txBody>
          <a:bodyPr anchor="ctr">
            <a:normAutofit/>
          </a:bodyPr>
          <a:lstStyle/>
          <a:p>
            <a:pPr>
              <a:spcAft>
                <a:spcPts val="600"/>
              </a:spcAft>
            </a:pPr>
            <a:fld id="{8D0AFDD5-844D-364D-8AEC-50CF4D36D55D}" type="slidenum">
              <a:rPr lang="en-US" noProof="0" smtClean="0"/>
              <a:pPr>
                <a:spcAft>
                  <a:spcPts val="600"/>
                </a:spcAft>
              </a:pPr>
              <a:t>23</a:t>
            </a:fld>
            <a:endParaRPr lang="en-US" noProof="0"/>
          </a:p>
        </p:txBody>
      </p:sp>
      <p:sp>
        <p:nvSpPr>
          <p:cNvPr id="5" name="Footer Placeholder 4">
            <a:extLst>
              <a:ext uri="{FF2B5EF4-FFF2-40B4-BE49-F238E27FC236}">
                <a16:creationId xmlns:a16="http://schemas.microsoft.com/office/drawing/2014/main" id="{99995394-9DE1-0B4F-E801-70AF9BB3227C}"/>
              </a:ext>
            </a:extLst>
          </p:cNvPr>
          <p:cNvSpPr>
            <a:spLocks noGrp="1"/>
          </p:cNvSpPr>
          <p:nvPr>
            <p:ph type="ftr" sz="quarter" idx="11"/>
          </p:nvPr>
        </p:nvSpPr>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4829F5CB-7BC9-BA7F-7C13-6B30F5A081F4}"/>
              </a:ext>
            </a:extLst>
          </p:cNvPr>
          <p:cNvSpPr>
            <a:spLocks noGrp="1"/>
          </p:cNvSpPr>
          <p:nvPr>
            <p:ph type="dt" sz="half" idx="10"/>
          </p:nvPr>
        </p:nvSpPr>
        <p:spPr/>
        <p:txBody>
          <a:bodyPr anchor="ctr">
            <a:normAutofit/>
          </a:bodyPr>
          <a:lstStyle/>
          <a:p>
            <a:pPr>
              <a:spcAft>
                <a:spcPts val="600"/>
              </a:spcAft>
            </a:pPr>
            <a:r>
              <a:rPr lang="en-US" noProof="0" dirty="0"/>
              <a:t>2024</a:t>
            </a:r>
            <a:endParaRPr lang="en-US" noProof="0"/>
          </a:p>
        </p:txBody>
      </p:sp>
      <p:pic>
        <p:nvPicPr>
          <p:cNvPr id="10" name="Content Placeholder 9">
            <a:extLst>
              <a:ext uri="{FF2B5EF4-FFF2-40B4-BE49-F238E27FC236}">
                <a16:creationId xmlns:a16="http://schemas.microsoft.com/office/drawing/2014/main" id="{F98C0EB1-BB42-2E34-E6C2-CB1912AEB4D7}"/>
              </a:ext>
            </a:extLst>
          </p:cNvPr>
          <p:cNvPicPr>
            <a:picLocks noGrp="1" noChangeAspect="1"/>
          </p:cNvPicPr>
          <p:nvPr>
            <p:ph idx="1"/>
          </p:nvPr>
        </p:nvPicPr>
        <p:blipFill>
          <a:blip r:embed="rId2"/>
          <a:stretch>
            <a:fillRect/>
          </a:stretch>
        </p:blipFill>
        <p:spPr>
          <a:xfrm>
            <a:off x="2286353" y="1809750"/>
            <a:ext cx="7397045" cy="4160838"/>
          </a:xfrm>
        </p:spPr>
      </p:pic>
    </p:spTree>
    <p:extLst>
      <p:ext uri="{BB962C8B-B14F-4D97-AF65-F5344CB8AC3E}">
        <p14:creationId xmlns:p14="http://schemas.microsoft.com/office/powerpoint/2010/main" val="412737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E07CF-36BC-531C-9900-DE105C963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D7D1A5-A1FD-0996-13A2-67231A3F4874}"/>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9" name="Content Placeholder 8">
            <a:extLst>
              <a:ext uri="{FF2B5EF4-FFF2-40B4-BE49-F238E27FC236}">
                <a16:creationId xmlns:a16="http://schemas.microsoft.com/office/drawing/2014/main" id="{8A65923B-0FDC-5F58-3035-9D5E63960A5A}"/>
              </a:ext>
            </a:extLst>
          </p:cNvPr>
          <p:cNvSpPr>
            <a:spLocks noGrp="1"/>
          </p:cNvSpPr>
          <p:nvPr>
            <p:ph type="body" sz="quarter" idx="14"/>
          </p:nvPr>
        </p:nvSpPr>
        <p:spPr>
          <a:xfrm>
            <a:off x="685800" y="1956816"/>
            <a:ext cx="5048882" cy="3986784"/>
          </a:xfrm>
        </p:spPr>
        <p:txBody>
          <a:bodyPr>
            <a:normAutofit lnSpcReduction="10000"/>
          </a:bodyPr>
          <a:lstStyle/>
          <a:p>
            <a:pPr marL="342900" indent="-342900">
              <a:buFont typeface="Arial" panose="020B0604020202020204" pitchFamily="34" charset="0"/>
              <a:buChar char="•"/>
            </a:pPr>
            <a:r>
              <a:rPr lang="en-IN" dirty="0"/>
              <a:t>On the To-Do Page, the user can add, edit and delete tasks or mark them as complete.</a:t>
            </a:r>
          </a:p>
          <a:p>
            <a:pPr marL="342900" indent="-342900">
              <a:buFont typeface="Arial" panose="020B0604020202020204" pitchFamily="34" charset="0"/>
              <a:buChar char="•"/>
            </a:pPr>
            <a:r>
              <a:rPr lang="en-IN" dirty="0"/>
              <a:t>The tasks are categorized accordingly.</a:t>
            </a:r>
          </a:p>
          <a:p>
            <a:pPr marL="342900" indent="-342900">
              <a:buFont typeface="Arial" panose="020B0604020202020204" pitchFamily="34" charset="0"/>
              <a:buChar char="•"/>
            </a:pPr>
            <a:r>
              <a:rPr lang="en-IN" dirty="0"/>
              <a:t>To add a task, the user can type the name of the task in the text box and press the button to add it, then the task will show up under the To-Do list.</a:t>
            </a:r>
          </a:p>
          <a:p>
            <a:pPr marL="342900" indent="-342900">
              <a:buFont typeface="Arial" panose="020B0604020202020204" pitchFamily="34" charset="0"/>
              <a:buChar char="•"/>
            </a:pPr>
            <a:r>
              <a:rPr lang="en-IN" dirty="0"/>
              <a:t>To delete a task, they can simply press the delete button.</a:t>
            </a:r>
          </a:p>
        </p:txBody>
      </p:sp>
      <p:sp>
        <p:nvSpPr>
          <p:cNvPr id="19" name="Content Placeholder 3">
            <a:extLst>
              <a:ext uri="{FF2B5EF4-FFF2-40B4-BE49-F238E27FC236}">
                <a16:creationId xmlns:a16="http://schemas.microsoft.com/office/drawing/2014/main" id="{47A5A271-D2B0-98CC-4096-33EB050A7E5F}"/>
              </a:ext>
            </a:extLst>
          </p:cNvPr>
          <p:cNvSpPr>
            <a:spLocks noGrp="1"/>
          </p:cNvSpPr>
          <p:nvPr>
            <p:ph sz="half" idx="2"/>
          </p:nvPr>
        </p:nvSpPr>
        <p:spPr>
          <a:xfrm>
            <a:off x="932688" y="2944368"/>
            <a:ext cx="4604512" cy="2785100"/>
          </a:xfrm>
        </p:spPr>
        <p:txBody>
          <a:bodyPr/>
          <a:lstStyle/>
          <a:p>
            <a:endParaRPr lang="en-US" dirty="0"/>
          </a:p>
        </p:txBody>
      </p:sp>
      <p:sp>
        <p:nvSpPr>
          <p:cNvPr id="21" name="Text Placeholder 4">
            <a:extLst>
              <a:ext uri="{FF2B5EF4-FFF2-40B4-BE49-F238E27FC236}">
                <a16:creationId xmlns:a16="http://schemas.microsoft.com/office/drawing/2014/main" id="{2088AD00-9AEE-46C7-F176-0E946E6FC515}"/>
              </a:ext>
            </a:extLst>
          </p:cNvPr>
          <p:cNvSpPr>
            <a:spLocks noGrp="1"/>
          </p:cNvSpPr>
          <p:nvPr>
            <p:ph type="body" sz="quarter" idx="19"/>
          </p:nvPr>
        </p:nvSpPr>
        <p:spPr>
          <a:xfrm>
            <a:off x="6358128" y="1956816"/>
            <a:ext cx="5047488" cy="3986784"/>
          </a:xfrm>
        </p:spPr>
        <p:txBody>
          <a:bodyPr/>
          <a:lstStyle/>
          <a:p>
            <a:endParaRPr lang="en-US"/>
          </a:p>
        </p:txBody>
      </p:sp>
      <p:pic>
        <p:nvPicPr>
          <p:cNvPr id="14" name="Picture 13">
            <a:extLst>
              <a:ext uri="{FF2B5EF4-FFF2-40B4-BE49-F238E27FC236}">
                <a16:creationId xmlns:a16="http://schemas.microsoft.com/office/drawing/2014/main" id="{DADEC791-E689-865F-61AD-8D8F53597535}"/>
              </a:ext>
            </a:extLst>
          </p:cNvPr>
          <p:cNvPicPr>
            <a:picLocks noChangeAspect="1"/>
          </p:cNvPicPr>
          <p:nvPr/>
        </p:nvPicPr>
        <p:blipFill>
          <a:blip r:embed="rId2"/>
          <a:srcRect/>
          <a:stretch/>
        </p:blipFill>
        <p:spPr>
          <a:xfrm>
            <a:off x="6577584" y="2654046"/>
            <a:ext cx="4608576" cy="2592323"/>
          </a:xfrm>
          <a:prstGeom prst="rect">
            <a:avLst/>
          </a:prstGeom>
          <a:noFill/>
        </p:spPr>
      </p:pic>
      <p:sp>
        <p:nvSpPr>
          <p:cNvPr id="4" name="Slide Number Placeholder 3">
            <a:extLst>
              <a:ext uri="{FF2B5EF4-FFF2-40B4-BE49-F238E27FC236}">
                <a16:creationId xmlns:a16="http://schemas.microsoft.com/office/drawing/2014/main" id="{4D10163F-9BBE-B7E3-D216-5320FB8D726A}"/>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24</a:t>
            </a:fld>
            <a:endParaRPr lang="en-US" noProof="0"/>
          </a:p>
        </p:txBody>
      </p:sp>
      <p:sp>
        <p:nvSpPr>
          <p:cNvPr id="5" name="Footer Placeholder 4">
            <a:extLst>
              <a:ext uri="{FF2B5EF4-FFF2-40B4-BE49-F238E27FC236}">
                <a16:creationId xmlns:a16="http://schemas.microsoft.com/office/drawing/2014/main" id="{65397303-48DD-88CF-C093-B867C7720BE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FA3308CF-1CA7-87F6-56E4-1EEBED866263}"/>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367756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4D5D8-6A92-33CF-5252-221FDEAEF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04CC9-83D3-B682-9369-0937A43852F5}"/>
              </a:ext>
            </a:extLst>
          </p:cNvPr>
          <p:cNvSpPr>
            <a:spLocks noGrp="1"/>
          </p:cNvSpPr>
          <p:nvPr>
            <p:ph type="title"/>
          </p:nvPr>
        </p:nvSpPr>
        <p:spPr>
          <a:xfrm>
            <a:off x="1139952" y="512064"/>
            <a:ext cx="9912096" cy="1014984"/>
          </a:xfrm>
        </p:spPr>
        <p:txBody>
          <a:bodyPr anchor="t">
            <a:normAutofit/>
          </a:bodyPr>
          <a:lstStyle/>
          <a:p>
            <a:r>
              <a:rPr lang="en-IN"/>
              <a:t>RESULTS &amp; WORKING</a:t>
            </a:r>
          </a:p>
        </p:txBody>
      </p:sp>
      <p:sp>
        <p:nvSpPr>
          <p:cNvPr id="9" name="Content Placeholder 8">
            <a:extLst>
              <a:ext uri="{FF2B5EF4-FFF2-40B4-BE49-F238E27FC236}">
                <a16:creationId xmlns:a16="http://schemas.microsoft.com/office/drawing/2014/main" id="{A148719F-C76D-C832-CD5E-FA481A22C179}"/>
              </a:ext>
            </a:extLst>
          </p:cNvPr>
          <p:cNvSpPr>
            <a:spLocks noGrp="1"/>
          </p:cNvSpPr>
          <p:nvPr>
            <p:ph type="body" sz="quarter" idx="14"/>
          </p:nvPr>
        </p:nvSpPr>
        <p:spPr>
          <a:xfrm>
            <a:off x="685800" y="1956816"/>
            <a:ext cx="5048882" cy="3986784"/>
          </a:xfrm>
        </p:spPr>
        <p:txBody>
          <a:bodyPr>
            <a:normAutofit/>
          </a:bodyPr>
          <a:lstStyle/>
          <a:p>
            <a:pPr marL="342900" indent="-342900">
              <a:buFont typeface="Arial" panose="020B0604020202020204" pitchFamily="34" charset="0"/>
              <a:buChar char="•"/>
            </a:pPr>
            <a:r>
              <a:rPr lang="en-IN" dirty="0"/>
              <a:t>The user can select the check box next to a task to mark it is as complete.</a:t>
            </a:r>
          </a:p>
          <a:p>
            <a:pPr marL="342900" indent="-342900">
              <a:buFont typeface="Arial" panose="020B0604020202020204" pitchFamily="34" charset="0"/>
              <a:buChar char="•"/>
            </a:pPr>
            <a:r>
              <a:rPr lang="en-IN" dirty="0"/>
              <a:t>In that case the task will </a:t>
            </a:r>
            <a:r>
              <a:rPr lang="en-IN" dirty="0" err="1"/>
              <a:t>striked</a:t>
            </a:r>
            <a:r>
              <a:rPr lang="en-IN" dirty="0"/>
              <a:t>-through and it will show up under the completed list.</a:t>
            </a:r>
          </a:p>
          <a:p>
            <a:pPr marL="342900" indent="-342900">
              <a:buFont typeface="Arial" panose="020B0604020202020204" pitchFamily="34" charset="0"/>
              <a:buChar char="•"/>
            </a:pPr>
            <a:r>
              <a:rPr lang="en-IN" dirty="0"/>
              <a:t>The user can uncheck the task to transfer it back to the to-do list.</a:t>
            </a:r>
          </a:p>
          <a:p>
            <a:pPr marL="342900" indent="-342900">
              <a:buFont typeface="Arial" panose="020B0604020202020204" pitchFamily="34" charset="0"/>
              <a:buChar char="•"/>
            </a:pPr>
            <a:r>
              <a:rPr lang="en-IN" dirty="0"/>
              <a:t>To edit the task, the user can press the edit button and type the new name of the task.</a:t>
            </a:r>
          </a:p>
        </p:txBody>
      </p:sp>
      <p:sp>
        <p:nvSpPr>
          <p:cNvPr id="19" name="Content Placeholder 3">
            <a:extLst>
              <a:ext uri="{FF2B5EF4-FFF2-40B4-BE49-F238E27FC236}">
                <a16:creationId xmlns:a16="http://schemas.microsoft.com/office/drawing/2014/main" id="{7F2BAE2E-091F-C539-1E44-71FEBD2F99DA}"/>
              </a:ext>
            </a:extLst>
          </p:cNvPr>
          <p:cNvSpPr>
            <a:spLocks noGrp="1"/>
          </p:cNvSpPr>
          <p:nvPr>
            <p:ph sz="half" idx="2"/>
          </p:nvPr>
        </p:nvSpPr>
        <p:spPr>
          <a:xfrm>
            <a:off x="932688" y="2944368"/>
            <a:ext cx="4604512" cy="2785100"/>
          </a:xfrm>
        </p:spPr>
        <p:txBody>
          <a:bodyPr/>
          <a:lstStyle/>
          <a:p>
            <a:endParaRPr lang="en-US" dirty="0"/>
          </a:p>
        </p:txBody>
      </p:sp>
      <p:sp>
        <p:nvSpPr>
          <p:cNvPr id="21" name="Text Placeholder 4">
            <a:extLst>
              <a:ext uri="{FF2B5EF4-FFF2-40B4-BE49-F238E27FC236}">
                <a16:creationId xmlns:a16="http://schemas.microsoft.com/office/drawing/2014/main" id="{B468B84B-3E35-E2A2-225E-07FB4CD64342}"/>
              </a:ext>
            </a:extLst>
          </p:cNvPr>
          <p:cNvSpPr>
            <a:spLocks noGrp="1"/>
          </p:cNvSpPr>
          <p:nvPr>
            <p:ph type="body" sz="quarter" idx="19"/>
          </p:nvPr>
        </p:nvSpPr>
        <p:spPr>
          <a:xfrm>
            <a:off x="6358128" y="1956816"/>
            <a:ext cx="5047488" cy="3986784"/>
          </a:xfrm>
        </p:spPr>
        <p:txBody>
          <a:bodyPr/>
          <a:lstStyle/>
          <a:p>
            <a:endParaRPr lang="en-US"/>
          </a:p>
        </p:txBody>
      </p:sp>
      <p:pic>
        <p:nvPicPr>
          <p:cNvPr id="14" name="Picture 13">
            <a:extLst>
              <a:ext uri="{FF2B5EF4-FFF2-40B4-BE49-F238E27FC236}">
                <a16:creationId xmlns:a16="http://schemas.microsoft.com/office/drawing/2014/main" id="{6C63F7D3-D87B-92EB-B49A-45BE329D31AA}"/>
              </a:ext>
            </a:extLst>
          </p:cNvPr>
          <p:cNvPicPr>
            <a:picLocks noChangeAspect="1"/>
          </p:cNvPicPr>
          <p:nvPr/>
        </p:nvPicPr>
        <p:blipFill>
          <a:blip r:embed="rId2"/>
          <a:srcRect/>
          <a:stretch/>
        </p:blipFill>
        <p:spPr>
          <a:xfrm>
            <a:off x="6577584" y="2654046"/>
            <a:ext cx="4608576" cy="2592323"/>
          </a:xfrm>
          <a:prstGeom prst="rect">
            <a:avLst/>
          </a:prstGeom>
          <a:noFill/>
        </p:spPr>
      </p:pic>
      <p:sp>
        <p:nvSpPr>
          <p:cNvPr id="4" name="Slide Number Placeholder 3">
            <a:extLst>
              <a:ext uri="{FF2B5EF4-FFF2-40B4-BE49-F238E27FC236}">
                <a16:creationId xmlns:a16="http://schemas.microsoft.com/office/drawing/2014/main" id="{D95DC6CF-8919-2C22-EC19-FA0B6E75072A}"/>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25</a:t>
            </a:fld>
            <a:endParaRPr lang="en-US" noProof="0"/>
          </a:p>
        </p:txBody>
      </p:sp>
      <p:sp>
        <p:nvSpPr>
          <p:cNvPr id="5" name="Footer Placeholder 4">
            <a:extLst>
              <a:ext uri="{FF2B5EF4-FFF2-40B4-BE49-F238E27FC236}">
                <a16:creationId xmlns:a16="http://schemas.microsoft.com/office/drawing/2014/main" id="{4F0D8372-7A5C-38EF-487C-BCDFE44768B2}"/>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dirty="0"/>
              <a:t>THE SPECIAL ONES</a:t>
            </a:r>
            <a:endParaRPr lang="en-US" noProof="0"/>
          </a:p>
        </p:txBody>
      </p:sp>
      <p:sp>
        <p:nvSpPr>
          <p:cNvPr id="6" name="Date Placeholder 5">
            <a:extLst>
              <a:ext uri="{FF2B5EF4-FFF2-40B4-BE49-F238E27FC236}">
                <a16:creationId xmlns:a16="http://schemas.microsoft.com/office/drawing/2014/main" id="{2EF1A160-0C89-843D-4068-75C5EDA77701}"/>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dirty="0"/>
              <a:t>2024</a:t>
            </a:r>
            <a:endParaRPr lang="en-US" noProof="0"/>
          </a:p>
        </p:txBody>
      </p:sp>
    </p:spTree>
    <p:extLst>
      <p:ext uri="{BB962C8B-B14F-4D97-AF65-F5344CB8AC3E}">
        <p14:creationId xmlns:p14="http://schemas.microsoft.com/office/powerpoint/2010/main" val="2812840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5A6D-4304-1957-0740-57B4113AC8A4}"/>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1374E790-4C2D-E8A5-56BB-EE6DB691DD84}"/>
              </a:ext>
            </a:extLst>
          </p:cNvPr>
          <p:cNvSpPr>
            <a:spLocks noGrp="1"/>
          </p:cNvSpPr>
          <p:nvPr>
            <p:ph type="subTitle" idx="1"/>
          </p:nvPr>
        </p:nvSpPr>
        <p:spPr/>
        <p:txBody>
          <a:bodyPr/>
          <a:lstStyle/>
          <a:p>
            <a:r>
              <a:rPr lang="en-IN" dirty="0"/>
              <a:t>THE SPECIAL ONES</a:t>
            </a:r>
          </a:p>
          <a:p>
            <a:r>
              <a:rPr lang="en-IN" dirty="0"/>
              <a:t>ANITEJ MISHRA</a:t>
            </a:r>
          </a:p>
          <a:p>
            <a:r>
              <a:rPr lang="en-IN" dirty="0"/>
              <a:t>ARYAN SOMANNA</a:t>
            </a:r>
          </a:p>
          <a:p>
            <a:r>
              <a:rPr lang="en-IN" dirty="0"/>
              <a:t>KARTIKEY MISHRA</a:t>
            </a:r>
          </a:p>
          <a:p>
            <a:r>
              <a:rPr lang="en-IN" dirty="0"/>
              <a:t>VEDANT PANDEY</a:t>
            </a:r>
          </a:p>
        </p:txBody>
      </p:sp>
      <p:pic>
        <p:nvPicPr>
          <p:cNvPr id="3074" name="Picture 2" descr="Jose Mourinho keeping quiet about future until after Bayern clash | London  Evening Standard | Evening Standard">
            <a:extLst>
              <a:ext uri="{FF2B5EF4-FFF2-40B4-BE49-F238E27FC236}">
                <a16:creationId xmlns:a16="http://schemas.microsoft.com/office/drawing/2014/main" id="{9F974452-301B-69BB-6F08-966C19B4D4A4}"/>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3748" b="374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67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0514-54F3-768A-B96A-44050F489AA7}"/>
              </a:ext>
            </a:extLst>
          </p:cNvPr>
          <p:cNvSpPr>
            <a:spLocks noGrp="1"/>
          </p:cNvSpPr>
          <p:nvPr>
            <p:ph type="title"/>
          </p:nvPr>
        </p:nvSpPr>
        <p:spPr/>
        <p:txBody>
          <a:bodyPr/>
          <a:lstStyle/>
          <a:p>
            <a:r>
              <a:rPr lang="en-IN" sz="4000" dirty="0"/>
              <a:t>PROBLEM</a:t>
            </a:r>
            <a:br>
              <a:rPr lang="en-IN" sz="4000" dirty="0"/>
            </a:br>
            <a:r>
              <a:rPr lang="en-IN" sz="4000" dirty="0"/>
              <a:t>STATEMENT</a:t>
            </a:r>
          </a:p>
        </p:txBody>
      </p:sp>
      <p:sp>
        <p:nvSpPr>
          <p:cNvPr id="3" name="Text Placeholder 2">
            <a:extLst>
              <a:ext uri="{FF2B5EF4-FFF2-40B4-BE49-F238E27FC236}">
                <a16:creationId xmlns:a16="http://schemas.microsoft.com/office/drawing/2014/main" id="{D4DFF313-AF36-D840-527E-C2A39A53F381}"/>
              </a:ext>
            </a:extLst>
          </p:cNvPr>
          <p:cNvSpPr>
            <a:spLocks noGrp="1"/>
          </p:cNvSpPr>
          <p:nvPr>
            <p:ph type="body" idx="1"/>
          </p:nvPr>
        </p:nvSpPr>
        <p:spPr/>
        <p:txBody>
          <a:bodyPr/>
          <a:lstStyle/>
          <a:p>
            <a:r>
              <a:rPr lang="en-IN" dirty="0"/>
              <a:t>PART 1</a:t>
            </a:r>
          </a:p>
        </p:txBody>
      </p:sp>
      <p:pic>
        <p:nvPicPr>
          <p:cNvPr id="7" name="Picture Placeholder 6">
            <a:extLst>
              <a:ext uri="{FF2B5EF4-FFF2-40B4-BE49-F238E27FC236}">
                <a16:creationId xmlns:a16="http://schemas.microsoft.com/office/drawing/2014/main" id="{82B23AC6-C47C-2734-8DAA-C67EAAB53B43}"/>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313775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677C-7DBE-90B2-A91A-FCFEAD17B62B}"/>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FB7FF432-CC5E-84E6-6A45-D18709768813}"/>
              </a:ext>
            </a:extLst>
          </p:cNvPr>
          <p:cNvSpPr>
            <a:spLocks noGrp="1"/>
          </p:cNvSpPr>
          <p:nvPr>
            <p:ph idx="1"/>
          </p:nvPr>
        </p:nvSpPr>
        <p:spPr/>
        <p:txBody>
          <a:bodyPr/>
          <a:lstStyle/>
          <a:p>
            <a:r>
              <a:rPr lang="en-US" dirty="0"/>
              <a:t>Develop an intuitive, user-friendly online to-do list application that allows users to efficiently manage tasks.</a:t>
            </a:r>
          </a:p>
          <a:p>
            <a:r>
              <a:rPr lang="en-US" dirty="0"/>
              <a:t>The platform must support task creation, editing, deletion, and categorization, with features for setting deadlines and reminders. </a:t>
            </a:r>
          </a:p>
          <a:p>
            <a:r>
              <a:rPr lang="en-US" dirty="0"/>
              <a:t>Aim to enhance productivity by incorporating collaborative functionalities, enabling users to share tasks and progress updates with others.</a:t>
            </a:r>
          </a:p>
          <a:p>
            <a:r>
              <a:rPr lang="en-IN" dirty="0"/>
              <a:t>Design in an appealing, user-friendly way that is easy to use and easy on the eye without hindering the core capabilities of the application.</a:t>
            </a:r>
          </a:p>
        </p:txBody>
      </p:sp>
      <p:sp>
        <p:nvSpPr>
          <p:cNvPr id="4" name="Slide Number Placeholder 3">
            <a:extLst>
              <a:ext uri="{FF2B5EF4-FFF2-40B4-BE49-F238E27FC236}">
                <a16:creationId xmlns:a16="http://schemas.microsoft.com/office/drawing/2014/main" id="{82BECE5E-80A7-4096-4CDC-ED8102ED9876}"/>
              </a:ext>
            </a:extLst>
          </p:cNvPr>
          <p:cNvSpPr>
            <a:spLocks noGrp="1"/>
          </p:cNvSpPr>
          <p:nvPr>
            <p:ph type="sldNum" sz="quarter" idx="12"/>
          </p:nvPr>
        </p:nvSpPr>
        <p:spPr/>
        <p:txBody>
          <a:bodyPr/>
          <a:lstStyle/>
          <a:p>
            <a:fld id="{8D0AFDD5-844D-364D-8AEC-50CF4D36D55D}" type="slidenum">
              <a:rPr lang="en-US" noProof="0" smtClean="0"/>
              <a:t>4</a:t>
            </a:fld>
            <a:endParaRPr lang="en-US" noProof="0"/>
          </a:p>
        </p:txBody>
      </p:sp>
      <p:sp>
        <p:nvSpPr>
          <p:cNvPr id="5" name="Footer Placeholder 4">
            <a:extLst>
              <a:ext uri="{FF2B5EF4-FFF2-40B4-BE49-F238E27FC236}">
                <a16:creationId xmlns:a16="http://schemas.microsoft.com/office/drawing/2014/main" id="{5C897CA2-2BB3-5D96-ED28-B75144FF1AF6}"/>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799B17F9-A6CD-A339-7318-006B2D8C7C67}"/>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456664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a:extLst>
            <a:ext uri="{FF2B5EF4-FFF2-40B4-BE49-F238E27FC236}">
              <a16:creationId xmlns:a16="http://schemas.microsoft.com/office/drawing/2014/main" id="{69FE3263-D902-E976-3E12-818EB7E86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D7D5D-FF97-8C5B-3E12-3A6D1ACAA784}"/>
              </a:ext>
            </a:extLst>
          </p:cNvPr>
          <p:cNvSpPr>
            <a:spLocks noGrp="1"/>
          </p:cNvSpPr>
          <p:nvPr>
            <p:ph type="title"/>
          </p:nvPr>
        </p:nvSpPr>
        <p:spPr/>
        <p:txBody>
          <a:bodyPr/>
          <a:lstStyle/>
          <a:p>
            <a:r>
              <a:rPr lang="en-IN" sz="4000" dirty="0"/>
              <a:t>OUR SOLUTION</a:t>
            </a:r>
          </a:p>
        </p:txBody>
      </p:sp>
      <p:sp>
        <p:nvSpPr>
          <p:cNvPr id="3" name="Text Placeholder 2">
            <a:extLst>
              <a:ext uri="{FF2B5EF4-FFF2-40B4-BE49-F238E27FC236}">
                <a16:creationId xmlns:a16="http://schemas.microsoft.com/office/drawing/2014/main" id="{0C4C8D9D-4864-829E-A8C2-2A293707C7C8}"/>
              </a:ext>
            </a:extLst>
          </p:cNvPr>
          <p:cNvSpPr>
            <a:spLocks noGrp="1"/>
          </p:cNvSpPr>
          <p:nvPr>
            <p:ph type="body" idx="1"/>
          </p:nvPr>
        </p:nvSpPr>
        <p:spPr/>
        <p:txBody>
          <a:bodyPr/>
          <a:lstStyle/>
          <a:p>
            <a:r>
              <a:rPr lang="en-IN" dirty="0"/>
              <a:t>PART 2</a:t>
            </a:r>
          </a:p>
        </p:txBody>
      </p:sp>
      <p:pic>
        <p:nvPicPr>
          <p:cNvPr id="7" name="Picture Placeholder 6">
            <a:extLst>
              <a:ext uri="{FF2B5EF4-FFF2-40B4-BE49-F238E27FC236}">
                <a16:creationId xmlns:a16="http://schemas.microsoft.com/office/drawing/2014/main" id="{2DC3A761-B69E-4AB3-06E7-1A131388D93B}"/>
              </a:ext>
            </a:extLst>
          </p:cNvPr>
          <p:cNvPicPr>
            <a:picLocks noGrp="1" noChangeAspect="1"/>
          </p:cNvPicPr>
          <p:nvPr>
            <p:ph type="pic" sz="quarter" idx="10"/>
          </p:nvPr>
        </p:nvPicPr>
        <p:blipFill>
          <a:blip r:embed="rId2"/>
          <a:srcRect/>
          <a:stretch/>
        </p:blipFill>
        <p:spPr/>
      </p:pic>
    </p:spTree>
    <p:extLst>
      <p:ext uri="{BB962C8B-B14F-4D97-AF65-F5344CB8AC3E}">
        <p14:creationId xmlns:p14="http://schemas.microsoft.com/office/powerpoint/2010/main" val="1017008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3062C-2B0E-DFE5-852A-DECC9E76A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DFC91-178D-533D-A619-03A8A9B78247}"/>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6D932330-5A6B-0E70-0A9E-8E771391F63B}"/>
              </a:ext>
            </a:extLst>
          </p:cNvPr>
          <p:cNvSpPr>
            <a:spLocks noGrp="1"/>
          </p:cNvSpPr>
          <p:nvPr>
            <p:ph idx="1"/>
          </p:nvPr>
        </p:nvSpPr>
        <p:spPr/>
        <p:txBody>
          <a:bodyPr/>
          <a:lstStyle/>
          <a:p>
            <a:r>
              <a:rPr lang="en-US" sz="2800" dirty="0"/>
              <a:t>We have written a CSS code that is designed to style the web page with a responsive layout that adapts to different screen sizes, focusing on a light color scheme (during the programming phase we have a high contrast theme for clarity, namely black, white, and red) and a grid layout for organizing content. Here's a brief explanation of its key components:</a:t>
            </a:r>
          </a:p>
          <a:p>
            <a:r>
              <a:rPr lang="en-US" sz="2800" b="1" dirty="0"/>
              <a:t>Global Styles</a:t>
            </a:r>
            <a:r>
              <a:rPr lang="en-US" sz="2800" dirty="0"/>
              <a:t>: Sets the background color to black, text color to white, and the default font to Arial, Helvetica, or Sans-serif at 15px size with a line height of 1.5. It also removes the default padding and margin from all elements.</a:t>
            </a:r>
          </a:p>
        </p:txBody>
      </p:sp>
      <p:sp>
        <p:nvSpPr>
          <p:cNvPr id="4" name="Slide Number Placeholder 3">
            <a:extLst>
              <a:ext uri="{FF2B5EF4-FFF2-40B4-BE49-F238E27FC236}">
                <a16:creationId xmlns:a16="http://schemas.microsoft.com/office/drawing/2014/main" id="{F3FFBE9E-2990-43F2-EA6B-BB2E6D76B325}"/>
              </a:ext>
            </a:extLst>
          </p:cNvPr>
          <p:cNvSpPr>
            <a:spLocks noGrp="1"/>
          </p:cNvSpPr>
          <p:nvPr>
            <p:ph type="sldNum" sz="quarter" idx="12"/>
          </p:nvPr>
        </p:nvSpPr>
        <p:spPr/>
        <p:txBody>
          <a:bodyPr/>
          <a:lstStyle/>
          <a:p>
            <a:fld id="{8D0AFDD5-844D-364D-8AEC-50CF4D36D55D}" type="slidenum">
              <a:rPr lang="en-US" noProof="0" smtClean="0"/>
              <a:t>6</a:t>
            </a:fld>
            <a:endParaRPr lang="en-US" noProof="0"/>
          </a:p>
        </p:txBody>
      </p:sp>
      <p:sp>
        <p:nvSpPr>
          <p:cNvPr id="5" name="Footer Placeholder 4">
            <a:extLst>
              <a:ext uri="{FF2B5EF4-FFF2-40B4-BE49-F238E27FC236}">
                <a16:creationId xmlns:a16="http://schemas.microsoft.com/office/drawing/2014/main" id="{D8CA498C-D900-CD27-1E65-8AD44B6217A0}"/>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8402A60F-0B87-6E8F-F99C-3BD1E1EFC0B2}"/>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66800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6573-6B8B-9CAF-6680-47AE8F1DA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53C2C2-8635-3828-39B5-9A745B1A01AD}"/>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F06BE3EB-C402-E055-2A0D-74AC6A0F8910}"/>
              </a:ext>
            </a:extLst>
          </p:cNvPr>
          <p:cNvSpPr>
            <a:spLocks noGrp="1"/>
          </p:cNvSpPr>
          <p:nvPr>
            <p:ph idx="1"/>
          </p:nvPr>
        </p:nvSpPr>
        <p:spPr/>
        <p:txBody>
          <a:bodyPr/>
          <a:lstStyle/>
          <a:p>
            <a:r>
              <a:rPr lang="en-US" b="1" dirty="0"/>
              <a:t>C</a:t>
            </a:r>
            <a:r>
              <a:rPr lang="en-US" sz="2800" b="1" dirty="0"/>
              <a:t>ontent Styles for Narrow Screens</a:t>
            </a:r>
            <a:r>
              <a:rPr lang="en-US" sz="2800" dirty="0"/>
              <a:t>: Initially, the #content div uses a grid layout optimized for narrow screens. It defines a template with areas for a header, navigation (nav), main content sections, an aside (sidebar), and a footer, each spanning across the full available width</a:t>
            </a:r>
            <a:r>
              <a:rPr lang="en-US" dirty="0"/>
              <a:t>.</a:t>
            </a:r>
          </a:p>
          <a:p>
            <a:r>
              <a:rPr lang="en-US" b="1" dirty="0"/>
              <a:t>Responsive Image Adjustment</a:t>
            </a:r>
            <a:r>
              <a:rPr lang="en-US" dirty="0"/>
              <a:t>: For narrow screens (max-width: 760px), section images are centered and resized to fit the screen width, ensuring the layout remains visually appealing on smaller devices.</a:t>
            </a:r>
          </a:p>
        </p:txBody>
      </p:sp>
      <p:sp>
        <p:nvSpPr>
          <p:cNvPr id="4" name="Slide Number Placeholder 3">
            <a:extLst>
              <a:ext uri="{FF2B5EF4-FFF2-40B4-BE49-F238E27FC236}">
                <a16:creationId xmlns:a16="http://schemas.microsoft.com/office/drawing/2014/main" id="{76513ABB-1F47-7736-92B5-662EA263E18E}"/>
              </a:ext>
            </a:extLst>
          </p:cNvPr>
          <p:cNvSpPr>
            <a:spLocks noGrp="1"/>
          </p:cNvSpPr>
          <p:nvPr>
            <p:ph type="sldNum" sz="quarter" idx="12"/>
          </p:nvPr>
        </p:nvSpPr>
        <p:spPr/>
        <p:txBody>
          <a:bodyPr/>
          <a:lstStyle/>
          <a:p>
            <a:fld id="{8D0AFDD5-844D-364D-8AEC-50CF4D36D55D}" type="slidenum">
              <a:rPr lang="en-US" noProof="0" smtClean="0"/>
              <a:t>7</a:t>
            </a:fld>
            <a:endParaRPr lang="en-US" noProof="0"/>
          </a:p>
        </p:txBody>
      </p:sp>
      <p:sp>
        <p:nvSpPr>
          <p:cNvPr id="5" name="Footer Placeholder 4">
            <a:extLst>
              <a:ext uri="{FF2B5EF4-FFF2-40B4-BE49-F238E27FC236}">
                <a16:creationId xmlns:a16="http://schemas.microsoft.com/office/drawing/2014/main" id="{2D7151AA-B683-A912-2FD0-EA2F54AFB05D}"/>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7FFF2241-3B63-7E5E-6A24-BA8CAFBCFC05}"/>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2624920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38825-73C0-9A76-B1C1-25ED34F4E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1E597-D2B8-1318-CBDD-4970D69230B9}"/>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EDA1C857-2FFF-6BBF-3246-E8D0983D71E3}"/>
              </a:ext>
            </a:extLst>
          </p:cNvPr>
          <p:cNvSpPr>
            <a:spLocks noGrp="1"/>
          </p:cNvSpPr>
          <p:nvPr>
            <p:ph idx="1"/>
          </p:nvPr>
        </p:nvSpPr>
        <p:spPr/>
        <p:txBody>
          <a:bodyPr/>
          <a:lstStyle/>
          <a:p>
            <a:r>
              <a:rPr lang="en-US" sz="2800" b="1" dirty="0"/>
              <a:t>Specific Section Styles</a:t>
            </a:r>
            <a:r>
              <a:rPr lang="en-US" sz="2800" dirty="0"/>
              <a:t>: Each section of the page (header, nav, main, section, aside, footer) is given unique styling attributes. This includes text alignment, padding, background colors, and border styles to ensure each section is visually distinct and aligned with the overall design theme.</a:t>
            </a:r>
          </a:p>
          <a:p>
            <a:r>
              <a:rPr lang="en-US" sz="2800" b="1" dirty="0"/>
              <a:t>Accessibility and Usability Enhancements</a:t>
            </a:r>
            <a:r>
              <a:rPr lang="en-US" sz="2800" dirty="0"/>
              <a:t>: The use of list-style-type: none for unordered lists and specific styling for links and buttons enhances the visual clarity and usability of the page's interactive elements. The main content area and images within it are designed to fit the screen appropriately, using object-fit for images to maintain their aspect ratio and coverage.</a:t>
            </a:r>
          </a:p>
        </p:txBody>
      </p:sp>
      <p:sp>
        <p:nvSpPr>
          <p:cNvPr id="4" name="Slide Number Placeholder 3">
            <a:extLst>
              <a:ext uri="{FF2B5EF4-FFF2-40B4-BE49-F238E27FC236}">
                <a16:creationId xmlns:a16="http://schemas.microsoft.com/office/drawing/2014/main" id="{EBD61AF4-137C-AD5F-9CB0-0311BD9D1F79}"/>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FD4370D8-7A5C-7980-9B91-017203423C3E}"/>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68FF688F-EA8D-E218-1F48-5FBA15CCD261}"/>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426587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3FE6A-6914-6F2B-7809-090AF0BAC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571AF-FF5A-6982-0871-D8F0A8E46EC2}"/>
              </a:ext>
            </a:extLst>
          </p:cNvPr>
          <p:cNvSpPr>
            <a:spLocks noGrp="1"/>
          </p:cNvSpPr>
          <p:nvPr>
            <p:ph type="title"/>
          </p:nvPr>
        </p:nvSpPr>
        <p:spPr/>
        <p:txBody>
          <a:bodyPr/>
          <a:lstStyle/>
          <a:p>
            <a:r>
              <a:rPr lang="en-IN" dirty="0"/>
              <a:t>OUR SOLUTION</a:t>
            </a:r>
          </a:p>
        </p:txBody>
      </p:sp>
      <p:sp>
        <p:nvSpPr>
          <p:cNvPr id="3" name="Content Placeholder 2">
            <a:extLst>
              <a:ext uri="{FF2B5EF4-FFF2-40B4-BE49-F238E27FC236}">
                <a16:creationId xmlns:a16="http://schemas.microsoft.com/office/drawing/2014/main" id="{6EB58919-A540-5B0E-B551-DFBBAD0C3924}"/>
              </a:ext>
            </a:extLst>
          </p:cNvPr>
          <p:cNvSpPr>
            <a:spLocks noGrp="1"/>
          </p:cNvSpPr>
          <p:nvPr>
            <p:ph idx="1"/>
          </p:nvPr>
        </p:nvSpPr>
        <p:spPr/>
        <p:txBody>
          <a:bodyPr/>
          <a:lstStyle/>
          <a:p>
            <a:r>
              <a:rPr lang="en-US" dirty="0"/>
              <a:t>Overall, the CSS code demonstrates a comprehensive approach to creating a responsive, visually engaging web page layout that prioritizes clear navigation, distinct sectioning, and a cohesive color scheme to enhance user experience across various devices.</a:t>
            </a:r>
          </a:p>
        </p:txBody>
      </p:sp>
      <p:sp>
        <p:nvSpPr>
          <p:cNvPr id="4" name="Slide Number Placeholder 3">
            <a:extLst>
              <a:ext uri="{FF2B5EF4-FFF2-40B4-BE49-F238E27FC236}">
                <a16:creationId xmlns:a16="http://schemas.microsoft.com/office/drawing/2014/main" id="{2BDCE2DE-6ABB-D207-7F4A-6F032E0EDE21}"/>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501A7B99-54D6-48D7-6BB0-29D2C97F8D13}"/>
              </a:ext>
            </a:extLst>
          </p:cNvPr>
          <p:cNvSpPr>
            <a:spLocks noGrp="1"/>
          </p:cNvSpPr>
          <p:nvPr>
            <p:ph type="ftr" sz="quarter" idx="11"/>
          </p:nvPr>
        </p:nvSpPr>
        <p:spPr/>
        <p:txBody>
          <a:bodyPr/>
          <a:lstStyle/>
          <a:p>
            <a:r>
              <a:rPr lang="en-US" noProof="0" dirty="0"/>
              <a:t>THE SPECIAL ONES</a:t>
            </a:r>
          </a:p>
        </p:txBody>
      </p:sp>
      <p:sp>
        <p:nvSpPr>
          <p:cNvPr id="6" name="Date Placeholder 5">
            <a:extLst>
              <a:ext uri="{FF2B5EF4-FFF2-40B4-BE49-F238E27FC236}">
                <a16:creationId xmlns:a16="http://schemas.microsoft.com/office/drawing/2014/main" id="{C01F32FB-EC1D-547C-2448-3E1A9F1DF13D}"/>
              </a:ext>
            </a:extLst>
          </p:cNvPr>
          <p:cNvSpPr>
            <a:spLocks noGrp="1"/>
          </p:cNvSpPr>
          <p:nvPr>
            <p:ph type="dt" sz="half" idx="10"/>
          </p:nvPr>
        </p:nvSpPr>
        <p:spPr/>
        <p:txBody>
          <a:bodyPr/>
          <a:lstStyle/>
          <a:p>
            <a:r>
              <a:rPr lang="en-US" noProof="0" dirty="0"/>
              <a:t>2024</a:t>
            </a:r>
          </a:p>
        </p:txBody>
      </p:sp>
    </p:spTree>
    <p:extLst>
      <p:ext uri="{BB962C8B-B14F-4D97-AF65-F5344CB8AC3E}">
        <p14:creationId xmlns:p14="http://schemas.microsoft.com/office/powerpoint/2010/main" val="156717013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{C3DD2E89-B411-448C-9A4B-2EBBC82F425A}tf11429527_win32</Template>
  <TotalTime>74</TotalTime>
  <Words>1294</Words>
  <Application>Microsoft Office PowerPoint</Application>
  <PresentationFormat>Widescreen</PresentationFormat>
  <Paragraphs>167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Karla</vt:lpstr>
      <vt:lpstr>Univers Condensed Light</vt:lpstr>
      <vt:lpstr>Office Theme</vt:lpstr>
      <vt:lpstr>KEEPY-UPPY An Easy-To-Use Online To-Do List</vt:lpstr>
      <vt:lpstr>CONTENTS </vt:lpstr>
      <vt:lpstr>PROBLEM STATEMENT</vt:lpstr>
      <vt:lpstr>PROBLEM STATEMENT</vt:lpstr>
      <vt:lpstr>OUR SOLUTION</vt:lpstr>
      <vt:lpstr>OUR SOLUTION</vt:lpstr>
      <vt:lpstr>OUR SOLUTION</vt:lpstr>
      <vt:lpstr>OUR SOLUTION</vt:lpstr>
      <vt:lpstr>OUR SOLUTION</vt:lpstr>
      <vt:lpstr>SOFTWARE USED</vt:lpstr>
      <vt:lpstr>SOFTWARE USED</vt:lpstr>
      <vt:lpstr>CHALLENGES AND SOLUTIONS</vt:lpstr>
      <vt:lpstr>CHALLENGES &amp; SOLUTIONS</vt:lpstr>
      <vt:lpstr>CHALLENGES &amp; SOLUTIONS</vt:lpstr>
      <vt:lpstr>CHALLENGES &amp; SOLUTIONS</vt:lpstr>
      <vt:lpstr>CHALLENGES &amp; SOLUTIONS</vt:lpstr>
      <vt:lpstr>RESULTS AND WORKING OF THE PROJECT</vt:lpstr>
      <vt:lpstr>RESULTS &amp; WORKING</vt:lpstr>
      <vt:lpstr>RESULTS &amp; WORKING</vt:lpstr>
      <vt:lpstr>HOME PAGE</vt:lpstr>
      <vt:lpstr>ABOUT PAGE</vt:lpstr>
      <vt:lpstr>CONTACT US PAGE</vt:lpstr>
      <vt:lpstr>TO-DO PAGE</vt:lpstr>
      <vt:lpstr>RESULTS &amp; WORKING</vt:lpstr>
      <vt:lpstr>RESULTS &amp; WORKING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KEEPY-UPPY An Easy-To-Use Online To-Do List</dc:title>
  <dc:creator>Anitej Mishra</dc:creator>
  <cp:lastModifiedBy>Anitej Mishra</cp:lastModifiedBy>
  <cp:revision>2</cp:revision>
  <dcterms:created xsi:type="dcterms:W3CDTF">2024-02-04T07:27:35Z</dcterms:created>
  <dcterms:modified xsi:type="dcterms:W3CDTF">2024-02-04T09:06:01Z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